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0" r:id="rId46"/>
  </p:sldIdLst>
  <p:sldSz cx="12192000" cy="6858000"/>
  <p:notesSz cx="6858000" cy="9144000"/>
  <p:custDataLst>
    <p:tags r:id="rId51"/>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CF5"/>
          </a:solidFill>
        </a:fill>
      </a:tcStyle>
    </a:wholeTbl>
    <a:band2H>
      <a:tcStyle>
        <a:tcBdr/>
        <a:fill>
          <a:solidFill>
            <a:srgbClr val="E9EEFA"/>
          </a:solidFill>
        </a:fill>
      </a:tcStyle>
    </a:band2H>
    <a:firstCol>
      <a:tcTxStyle b="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gs" Target="tags/tag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p:txBody>
      </p:sp>
      <p:sp>
        <p:nvSpPr>
          <p:cNvPr id="125" name="Shape 125"/>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幻灯片编号"/>
          <p:cNvSpPr txBox="1"/>
          <p:nvPr>
            <p:ph type="sldNum" sz="quarter" idx="2"/>
          </p:nvPr>
        </p:nvSpPr>
        <p:spPr>
          <a:prstGeom prst="rect">
            <a:avLst/>
          </a:prstGeom>
        </p:spPr>
        <p:txBody>
          <a:bodyPr/>
          <a:lstStyle/>
          <a:p>
            <a:fld id="{86CB4B4D-7CA3-9044-876B-883B54F8677D}" type="slidenum">
              <a:rPr/>
            </a:fld>
            <a:endParaRPr/>
          </a:p>
        </p:txBody>
      </p:sp>
      <p:pic>
        <p:nvPicPr>
          <p:cNvPr id="12" name="图片 28" descr="图片 28"/>
          <p:cNvPicPr>
            <a:picLocks noChangeAspect="1"/>
          </p:cNvPicPr>
          <p:nvPr/>
        </p:nvPicPr>
        <p:blipFill>
          <a:blip r:embed="rId2">
            <a:alphaModFix amt="40000"/>
          </a:blip>
          <a:stretch>
            <a:fillRect/>
          </a:stretch>
        </p:blipFill>
        <p:spPr>
          <a:xfrm>
            <a:off x="-3175" y="4534458"/>
            <a:ext cx="12192000" cy="2323705"/>
          </a:xfrm>
          <a:prstGeom prst="rect">
            <a:avLst/>
          </a:prstGeom>
          <a:ln w="12700">
            <a:miter lim="400000"/>
            <a:headEnd/>
            <a:tailEnd/>
          </a:ln>
        </p:spPr>
      </p:pic>
      <p:sp>
        <p:nvSpPr>
          <p:cNvPr id="13" name="矩形 3"/>
          <p:cNvSpPr/>
          <p:nvPr/>
        </p:nvSpPr>
        <p:spPr>
          <a:xfrm>
            <a:off x="0" y="1835150"/>
            <a:ext cx="12192000" cy="2386965"/>
          </a:xfrm>
          <a:prstGeom prst="rect">
            <a:avLst/>
          </a:prstGeom>
          <a:solidFill>
            <a:srgbClr val="A8302C"/>
          </a:solidFill>
          <a:ln w="12700">
            <a:miter lim="400000"/>
          </a:ln>
        </p:spPr>
        <p:txBody>
          <a:bodyPr lIns="0" tIns="0" rIns="0" bIns="0" anchor="ctr"/>
          <a:lstStyle/>
          <a:p>
            <a:pPr algn="ctr">
              <a:defRPr>
                <a:solidFill>
                  <a:srgbClr val="FFFFFF"/>
                </a:solidFill>
              </a:defRPr>
            </a:pPr>
          </a:p>
        </p:txBody>
      </p:sp>
      <p:sp>
        <p:nvSpPr>
          <p:cNvPr id="14" name="标题文本"/>
          <p:cNvSpPr txBox="1"/>
          <p:nvPr>
            <p:ph type="title" hasCustomPrompt="1"/>
          </p:nvPr>
        </p:nvSpPr>
        <p:spPr>
          <a:xfrm>
            <a:off x="987425" y="2339339"/>
            <a:ext cx="10210166" cy="1377951"/>
          </a:xfrm>
          <a:prstGeom prst="rect">
            <a:avLst/>
          </a:prstGeom>
        </p:spPr>
        <p:txBody>
          <a:bodyPr anchor="b"/>
          <a:lstStyle>
            <a:lvl1pPr algn="ctr">
              <a:defRPr sz="6000">
                <a:solidFill>
                  <a:srgbClr val="FFFFFF"/>
                </a:solidFill>
                <a:latin typeface="Times New Roman" panose="02020503050405090304"/>
                <a:ea typeface="Times New Roman" panose="02020503050405090304"/>
                <a:cs typeface="Times New Roman" panose="02020503050405090304"/>
                <a:sym typeface="Times New Roman" panose="02020503050405090304"/>
              </a:defRPr>
            </a:lvl1pPr>
          </a:lstStyle>
          <a:p>
            <a:r>
              <a:t>标题文本</a:t>
            </a:r>
          </a:p>
        </p:txBody>
      </p:sp>
      <p:grpSp>
        <p:nvGrpSpPr>
          <p:cNvPr id="36" name="组合 4"/>
          <p:cNvGrpSpPr/>
          <p:nvPr/>
        </p:nvGrpSpPr>
        <p:grpSpPr>
          <a:xfrm>
            <a:off x="4780279" y="659129"/>
            <a:ext cx="3037206" cy="930277"/>
            <a:chOff x="0" y="0"/>
            <a:chExt cx="3037205" cy="930275"/>
          </a:xfrm>
        </p:grpSpPr>
        <p:grpSp>
          <p:nvGrpSpPr>
            <p:cNvPr id="29" name="íślïdé"/>
            <p:cNvGrpSpPr/>
            <p:nvPr/>
          </p:nvGrpSpPr>
          <p:grpSpPr>
            <a:xfrm>
              <a:off x="-1" y="-1"/>
              <a:ext cx="929080" cy="930277"/>
              <a:chOff x="0" y="0"/>
              <a:chExt cx="929078" cy="930275"/>
            </a:xfrm>
          </p:grpSpPr>
          <p:sp>
            <p:nvSpPr>
              <p:cNvPr id="15" name="ïṡḻïḍê"/>
              <p:cNvSpPr/>
              <p:nvPr/>
            </p:nvSpPr>
            <p:spPr>
              <a:xfrm>
                <a:off x="411435" y="398215"/>
                <a:ext cx="108974" cy="265478"/>
              </a:xfrm>
              <a:custGeom>
                <a:avLst/>
                <a:gdLst/>
                <a:ahLst/>
                <a:cxnLst>
                  <a:cxn ang="0">
                    <a:pos x="wd2" y="hd2"/>
                  </a:cxn>
                  <a:cxn ang="5400000">
                    <a:pos x="wd2" y="hd2"/>
                  </a:cxn>
                  <a:cxn ang="10800000">
                    <a:pos x="wd2" y="hd2"/>
                  </a:cxn>
                  <a:cxn ang="16200000">
                    <a:pos x="wd2" y="hd2"/>
                  </a:cxn>
                </a:cxnLst>
                <a:rect l="0" t="0" r="r" b="b"/>
                <a:pathLst>
                  <a:path w="21175" h="21600" extrusionOk="0">
                    <a:moveTo>
                      <a:pt x="12258" y="18047"/>
                    </a:moveTo>
                    <a:cubicBezTo>
                      <a:pt x="8918" y="18047"/>
                      <a:pt x="8918" y="18047"/>
                      <a:pt x="8918" y="18047"/>
                    </a:cubicBezTo>
                    <a:cubicBezTo>
                      <a:pt x="8918" y="12717"/>
                      <a:pt x="8918" y="7387"/>
                      <a:pt x="8918" y="2057"/>
                    </a:cubicBezTo>
                    <a:cubicBezTo>
                      <a:pt x="8695" y="1029"/>
                      <a:pt x="8250" y="94"/>
                      <a:pt x="4910" y="0"/>
                    </a:cubicBezTo>
                    <a:cubicBezTo>
                      <a:pt x="2683" y="0"/>
                      <a:pt x="679" y="655"/>
                      <a:pt x="679" y="2057"/>
                    </a:cubicBezTo>
                    <a:cubicBezTo>
                      <a:pt x="456" y="6826"/>
                      <a:pt x="233" y="11595"/>
                      <a:pt x="11" y="16364"/>
                    </a:cubicBezTo>
                    <a:cubicBezTo>
                      <a:pt x="-212" y="19262"/>
                      <a:pt x="3128" y="21600"/>
                      <a:pt x="10477" y="21600"/>
                    </a:cubicBezTo>
                    <a:cubicBezTo>
                      <a:pt x="18048" y="21600"/>
                      <a:pt x="21388" y="19262"/>
                      <a:pt x="21165" y="16364"/>
                    </a:cubicBezTo>
                    <a:cubicBezTo>
                      <a:pt x="20943" y="11595"/>
                      <a:pt x="20720" y="6826"/>
                      <a:pt x="20275" y="2057"/>
                    </a:cubicBezTo>
                    <a:cubicBezTo>
                      <a:pt x="20275" y="655"/>
                      <a:pt x="18493" y="0"/>
                      <a:pt x="16044" y="0"/>
                    </a:cubicBezTo>
                    <a:cubicBezTo>
                      <a:pt x="12703" y="94"/>
                      <a:pt x="12258" y="1029"/>
                      <a:pt x="12258" y="2057"/>
                    </a:cubicBezTo>
                    <a:cubicBezTo>
                      <a:pt x="12258" y="7387"/>
                      <a:pt x="12258" y="12717"/>
                      <a:pt x="12258" y="18047"/>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16" name="ï$lîḍè"/>
              <p:cNvSpPr/>
              <p:nvPr/>
            </p:nvSpPr>
            <p:spPr>
              <a:xfrm>
                <a:off x="95880" y="218154"/>
                <a:ext cx="85562" cy="115488"/>
              </a:xfrm>
              <a:custGeom>
                <a:avLst/>
                <a:gdLst/>
                <a:ahLst/>
                <a:cxnLst>
                  <a:cxn ang="0">
                    <a:pos x="wd2" y="hd2"/>
                  </a:cxn>
                  <a:cxn ang="5400000">
                    <a:pos x="wd2" y="hd2"/>
                  </a:cxn>
                  <a:cxn ang="10800000">
                    <a:pos x="wd2" y="hd2"/>
                  </a:cxn>
                  <a:cxn ang="16200000">
                    <a:pos x="wd2" y="hd2"/>
                  </a:cxn>
                </a:cxnLst>
                <a:rect l="0" t="0" r="r" b="b"/>
                <a:pathLst>
                  <a:path w="20629" h="20881" extrusionOk="0">
                    <a:moveTo>
                      <a:pt x="3417" y="16071"/>
                    </a:moveTo>
                    <a:cubicBezTo>
                      <a:pt x="3140" y="16279"/>
                      <a:pt x="2309" y="15864"/>
                      <a:pt x="1479" y="16071"/>
                    </a:cubicBezTo>
                    <a:cubicBezTo>
                      <a:pt x="648" y="16487"/>
                      <a:pt x="371" y="16902"/>
                      <a:pt x="94" y="17110"/>
                    </a:cubicBezTo>
                    <a:cubicBezTo>
                      <a:pt x="-183" y="17525"/>
                      <a:pt x="94" y="18564"/>
                      <a:pt x="1755" y="19394"/>
                    </a:cubicBezTo>
                    <a:cubicBezTo>
                      <a:pt x="3140" y="20225"/>
                      <a:pt x="8679" y="21056"/>
                      <a:pt x="9786" y="20848"/>
                    </a:cubicBezTo>
                    <a:cubicBezTo>
                      <a:pt x="10894" y="20641"/>
                      <a:pt x="11725" y="18979"/>
                      <a:pt x="10894" y="18979"/>
                    </a:cubicBezTo>
                    <a:cubicBezTo>
                      <a:pt x="9786" y="18771"/>
                      <a:pt x="7571" y="18356"/>
                      <a:pt x="7017" y="17525"/>
                    </a:cubicBezTo>
                    <a:cubicBezTo>
                      <a:pt x="6186" y="16694"/>
                      <a:pt x="5079" y="15241"/>
                      <a:pt x="5355" y="12333"/>
                    </a:cubicBezTo>
                    <a:cubicBezTo>
                      <a:pt x="5355" y="9425"/>
                      <a:pt x="6740" y="7764"/>
                      <a:pt x="7294" y="7348"/>
                    </a:cubicBezTo>
                    <a:cubicBezTo>
                      <a:pt x="7848" y="7141"/>
                      <a:pt x="8679" y="7556"/>
                      <a:pt x="8679" y="7764"/>
                    </a:cubicBezTo>
                    <a:cubicBezTo>
                      <a:pt x="8955" y="7971"/>
                      <a:pt x="10063" y="10464"/>
                      <a:pt x="10340" y="10671"/>
                    </a:cubicBezTo>
                    <a:cubicBezTo>
                      <a:pt x="10340" y="10671"/>
                      <a:pt x="10340" y="11502"/>
                      <a:pt x="9509" y="11087"/>
                    </a:cubicBezTo>
                    <a:cubicBezTo>
                      <a:pt x="8955" y="10879"/>
                      <a:pt x="8125" y="10671"/>
                      <a:pt x="7571" y="11087"/>
                    </a:cubicBezTo>
                    <a:cubicBezTo>
                      <a:pt x="6740" y="11294"/>
                      <a:pt x="6186" y="11918"/>
                      <a:pt x="7017" y="12541"/>
                    </a:cubicBezTo>
                    <a:cubicBezTo>
                      <a:pt x="7848" y="13164"/>
                      <a:pt x="8679" y="12956"/>
                      <a:pt x="9232" y="12956"/>
                    </a:cubicBezTo>
                    <a:cubicBezTo>
                      <a:pt x="9509" y="12748"/>
                      <a:pt x="10617" y="12541"/>
                      <a:pt x="10340" y="12956"/>
                    </a:cubicBezTo>
                    <a:cubicBezTo>
                      <a:pt x="10063" y="13371"/>
                      <a:pt x="10063" y="14825"/>
                      <a:pt x="10063" y="14825"/>
                    </a:cubicBezTo>
                    <a:cubicBezTo>
                      <a:pt x="10063" y="14825"/>
                      <a:pt x="9232" y="15656"/>
                      <a:pt x="10063" y="16071"/>
                    </a:cubicBezTo>
                    <a:cubicBezTo>
                      <a:pt x="10894" y="16487"/>
                      <a:pt x="12279" y="16487"/>
                      <a:pt x="12279" y="16071"/>
                    </a:cubicBezTo>
                    <a:cubicBezTo>
                      <a:pt x="12279" y="15656"/>
                      <a:pt x="12279" y="14410"/>
                      <a:pt x="12279" y="13579"/>
                    </a:cubicBezTo>
                    <a:cubicBezTo>
                      <a:pt x="12555" y="12956"/>
                      <a:pt x="12832" y="11710"/>
                      <a:pt x="13386" y="11294"/>
                    </a:cubicBezTo>
                    <a:cubicBezTo>
                      <a:pt x="14217" y="11087"/>
                      <a:pt x="14771" y="11294"/>
                      <a:pt x="15879" y="10879"/>
                    </a:cubicBezTo>
                    <a:cubicBezTo>
                      <a:pt x="16709" y="10256"/>
                      <a:pt x="18094" y="9010"/>
                      <a:pt x="18094" y="8179"/>
                    </a:cubicBezTo>
                    <a:cubicBezTo>
                      <a:pt x="18094" y="7556"/>
                      <a:pt x="18925" y="3610"/>
                      <a:pt x="19479" y="2987"/>
                    </a:cubicBezTo>
                    <a:cubicBezTo>
                      <a:pt x="20032" y="2364"/>
                      <a:pt x="21417" y="1948"/>
                      <a:pt x="20032" y="910"/>
                    </a:cubicBezTo>
                    <a:cubicBezTo>
                      <a:pt x="18648" y="-129"/>
                      <a:pt x="13109" y="-544"/>
                      <a:pt x="10340" y="1118"/>
                    </a:cubicBezTo>
                    <a:cubicBezTo>
                      <a:pt x="7848" y="2571"/>
                      <a:pt x="5632" y="4856"/>
                      <a:pt x="4248" y="7764"/>
                    </a:cubicBezTo>
                    <a:cubicBezTo>
                      <a:pt x="2863" y="10671"/>
                      <a:pt x="2586" y="12333"/>
                      <a:pt x="3140" y="13787"/>
                    </a:cubicBezTo>
                    <a:cubicBezTo>
                      <a:pt x="3694" y="15448"/>
                      <a:pt x="3971" y="15864"/>
                      <a:pt x="3417" y="16071"/>
                    </a:cubicBezTo>
                    <a:cubicBezTo>
                      <a:pt x="3417" y="16071"/>
                      <a:pt x="3417" y="16071"/>
                      <a:pt x="3417" y="16071"/>
                    </a:cubicBezTo>
                    <a:close/>
                    <a:moveTo>
                      <a:pt x="12002" y="10671"/>
                    </a:moveTo>
                    <a:cubicBezTo>
                      <a:pt x="12002" y="10671"/>
                      <a:pt x="11725" y="10671"/>
                      <a:pt x="11448" y="11087"/>
                    </a:cubicBezTo>
                    <a:cubicBezTo>
                      <a:pt x="11448" y="11294"/>
                      <a:pt x="11448" y="8594"/>
                      <a:pt x="11448" y="7556"/>
                    </a:cubicBezTo>
                    <a:cubicBezTo>
                      <a:pt x="11448" y="6518"/>
                      <a:pt x="10340" y="6518"/>
                      <a:pt x="9509" y="6725"/>
                    </a:cubicBezTo>
                    <a:cubicBezTo>
                      <a:pt x="8402" y="6725"/>
                      <a:pt x="8402" y="6725"/>
                      <a:pt x="7848" y="6725"/>
                    </a:cubicBezTo>
                    <a:cubicBezTo>
                      <a:pt x="8402" y="5894"/>
                      <a:pt x="8955" y="5271"/>
                      <a:pt x="9786" y="4233"/>
                    </a:cubicBezTo>
                    <a:cubicBezTo>
                      <a:pt x="10894" y="2987"/>
                      <a:pt x="12555" y="1741"/>
                      <a:pt x="14771" y="1741"/>
                    </a:cubicBezTo>
                    <a:cubicBezTo>
                      <a:pt x="15879" y="1533"/>
                      <a:pt x="15325" y="4441"/>
                      <a:pt x="15048" y="5271"/>
                    </a:cubicBezTo>
                    <a:cubicBezTo>
                      <a:pt x="15048" y="5894"/>
                      <a:pt x="15048" y="8387"/>
                      <a:pt x="14771" y="8802"/>
                    </a:cubicBezTo>
                    <a:cubicBezTo>
                      <a:pt x="14771" y="9425"/>
                      <a:pt x="14217" y="9218"/>
                      <a:pt x="13109" y="9425"/>
                    </a:cubicBezTo>
                    <a:cubicBezTo>
                      <a:pt x="12279" y="9633"/>
                      <a:pt x="12002" y="10671"/>
                      <a:pt x="12002" y="10671"/>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17" name="îSļiḋé"/>
              <p:cNvSpPr/>
              <p:nvPr/>
            </p:nvSpPr>
            <p:spPr>
              <a:xfrm>
                <a:off x="281479" y="103999"/>
                <a:ext cx="31192" cy="75832"/>
              </a:xfrm>
              <a:custGeom>
                <a:avLst/>
                <a:gdLst/>
                <a:ahLst/>
                <a:cxnLst>
                  <a:cxn ang="0">
                    <a:pos x="wd2" y="hd2"/>
                  </a:cxn>
                  <a:cxn ang="5400000">
                    <a:pos x="wd2" y="hd2"/>
                  </a:cxn>
                  <a:cxn ang="10800000">
                    <a:pos x="wd2" y="hd2"/>
                  </a:cxn>
                  <a:cxn ang="16200000">
                    <a:pos x="wd2" y="hd2"/>
                  </a:cxn>
                </a:cxnLst>
                <a:rect l="0" t="0" r="r" b="b"/>
                <a:pathLst>
                  <a:path w="19649" h="20856" extrusionOk="0">
                    <a:moveTo>
                      <a:pt x="2189" y="173"/>
                    </a:moveTo>
                    <a:cubicBezTo>
                      <a:pt x="29" y="491"/>
                      <a:pt x="-691" y="1126"/>
                      <a:pt x="749" y="2714"/>
                    </a:cubicBezTo>
                    <a:cubicBezTo>
                      <a:pt x="2909" y="3985"/>
                      <a:pt x="5069" y="3667"/>
                      <a:pt x="6509" y="6526"/>
                    </a:cubicBezTo>
                    <a:cubicBezTo>
                      <a:pt x="8669" y="9067"/>
                      <a:pt x="12269" y="14467"/>
                      <a:pt x="12989" y="15420"/>
                    </a:cubicBezTo>
                    <a:cubicBezTo>
                      <a:pt x="13709" y="16373"/>
                      <a:pt x="13709" y="17962"/>
                      <a:pt x="13709" y="18597"/>
                    </a:cubicBezTo>
                    <a:cubicBezTo>
                      <a:pt x="13709" y="19232"/>
                      <a:pt x="14429" y="21138"/>
                      <a:pt x="17309" y="20820"/>
                    </a:cubicBezTo>
                    <a:cubicBezTo>
                      <a:pt x="20909" y="20503"/>
                      <a:pt x="19469" y="18914"/>
                      <a:pt x="18749" y="17962"/>
                    </a:cubicBezTo>
                    <a:cubicBezTo>
                      <a:pt x="18749" y="17009"/>
                      <a:pt x="14429" y="10020"/>
                      <a:pt x="12989" y="9067"/>
                    </a:cubicBezTo>
                    <a:cubicBezTo>
                      <a:pt x="12269" y="8114"/>
                      <a:pt x="10109" y="5256"/>
                      <a:pt x="9389" y="4303"/>
                    </a:cubicBezTo>
                    <a:cubicBezTo>
                      <a:pt x="9389" y="3350"/>
                      <a:pt x="9389" y="2397"/>
                      <a:pt x="7229" y="1444"/>
                    </a:cubicBezTo>
                    <a:cubicBezTo>
                      <a:pt x="5789" y="809"/>
                      <a:pt x="4349" y="-462"/>
                      <a:pt x="2189" y="173"/>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18" name="îŝļîḍé"/>
              <p:cNvSpPr/>
              <p:nvPr/>
            </p:nvSpPr>
            <p:spPr>
              <a:xfrm>
                <a:off x="304162" y="98859"/>
                <a:ext cx="24334" cy="42910"/>
              </a:xfrm>
              <a:custGeom>
                <a:avLst/>
                <a:gdLst/>
                <a:ahLst/>
                <a:cxnLst>
                  <a:cxn ang="0">
                    <a:pos x="wd2" y="hd2"/>
                  </a:cxn>
                  <a:cxn ang="5400000">
                    <a:pos x="wd2" y="hd2"/>
                  </a:cxn>
                  <a:cxn ang="10800000">
                    <a:pos x="wd2" y="hd2"/>
                  </a:cxn>
                  <a:cxn ang="16200000">
                    <a:pos x="wd2" y="hd2"/>
                  </a:cxn>
                </a:cxnLst>
                <a:rect l="0" t="0" r="r" b="b"/>
                <a:pathLst>
                  <a:path w="21600" h="20688" extrusionOk="0">
                    <a:moveTo>
                      <a:pt x="4114" y="89"/>
                    </a:moveTo>
                    <a:cubicBezTo>
                      <a:pt x="2057" y="643"/>
                      <a:pt x="0" y="643"/>
                      <a:pt x="0" y="2304"/>
                    </a:cubicBezTo>
                    <a:cubicBezTo>
                      <a:pt x="0" y="3966"/>
                      <a:pt x="3086" y="5627"/>
                      <a:pt x="4114" y="6735"/>
                    </a:cubicBezTo>
                    <a:cubicBezTo>
                      <a:pt x="6171" y="7843"/>
                      <a:pt x="8229" y="8950"/>
                      <a:pt x="9257" y="10058"/>
                    </a:cubicBezTo>
                    <a:cubicBezTo>
                      <a:pt x="9257" y="11720"/>
                      <a:pt x="15429" y="20027"/>
                      <a:pt x="17486" y="20581"/>
                    </a:cubicBezTo>
                    <a:cubicBezTo>
                      <a:pt x="19543" y="21135"/>
                      <a:pt x="21600" y="19473"/>
                      <a:pt x="21600" y="17258"/>
                    </a:cubicBezTo>
                    <a:cubicBezTo>
                      <a:pt x="21600" y="15043"/>
                      <a:pt x="20571" y="12273"/>
                      <a:pt x="19543" y="11166"/>
                    </a:cubicBezTo>
                    <a:cubicBezTo>
                      <a:pt x="17486" y="10612"/>
                      <a:pt x="16457" y="8950"/>
                      <a:pt x="16457" y="7289"/>
                    </a:cubicBezTo>
                    <a:cubicBezTo>
                      <a:pt x="16457" y="5073"/>
                      <a:pt x="13371" y="2858"/>
                      <a:pt x="11314" y="1197"/>
                    </a:cubicBezTo>
                    <a:cubicBezTo>
                      <a:pt x="8229" y="-465"/>
                      <a:pt x="5143" y="89"/>
                      <a:pt x="4114" y="89"/>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19" name="ïṩḻiďé"/>
              <p:cNvSpPr/>
              <p:nvPr/>
            </p:nvSpPr>
            <p:spPr>
              <a:xfrm>
                <a:off x="317602" y="58626"/>
                <a:ext cx="51683" cy="102641"/>
              </a:xfrm>
              <a:custGeom>
                <a:avLst/>
                <a:gdLst/>
                <a:ahLst/>
                <a:cxnLst>
                  <a:cxn ang="0">
                    <a:pos x="wd2" y="hd2"/>
                  </a:cxn>
                  <a:cxn ang="5400000">
                    <a:pos x="wd2" y="hd2"/>
                  </a:cxn>
                  <a:cxn ang="10800000">
                    <a:pos x="wd2" y="hd2"/>
                  </a:cxn>
                  <a:cxn ang="16200000">
                    <a:pos x="wd2" y="hd2"/>
                  </a:cxn>
                </a:cxnLst>
                <a:rect l="0" t="0" r="r" b="b"/>
                <a:pathLst>
                  <a:path w="20598" h="21209" extrusionOk="0">
                    <a:moveTo>
                      <a:pt x="2930" y="0"/>
                    </a:moveTo>
                    <a:cubicBezTo>
                      <a:pt x="2011" y="0"/>
                      <a:pt x="632" y="237"/>
                      <a:pt x="173" y="712"/>
                    </a:cubicBezTo>
                    <a:cubicBezTo>
                      <a:pt x="-287" y="1187"/>
                      <a:pt x="173" y="1899"/>
                      <a:pt x="1551" y="2374"/>
                    </a:cubicBezTo>
                    <a:cubicBezTo>
                      <a:pt x="2470" y="3086"/>
                      <a:pt x="3390" y="3798"/>
                      <a:pt x="3390" y="4273"/>
                    </a:cubicBezTo>
                    <a:cubicBezTo>
                      <a:pt x="3849" y="4747"/>
                      <a:pt x="7985" y="9495"/>
                      <a:pt x="8904" y="10681"/>
                    </a:cubicBezTo>
                    <a:cubicBezTo>
                      <a:pt x="9824" y="11868"/>
                      <a:pt x="11662" y="14479"/>
                      <a:pt x="13041" y="15903"/>
                    </a:cubicBezTo>
                    <a:cubicBezTo>
                      <a:pt x="14419" y="17565"/>
                      <a:pt x="16717" y="20413"/>
                      <a:pt x="18556" y="21125"/>
                    </a:cubicBezTo>
                    <a:cubicBezTo>
                      <a:pt x="20394" y="21600"/>
                      <a:pt x="21313" y="19938"/>
                      <a:pt x="19934" y="19226"/>
                    </a:cubicBezTo>
                    <a:cubicBezTo>
                      <a:pt x="19015" y="18514"/>
                      <a:pt x="19015" y="18752"/>
                      <a:pt x="17177" y="17327"/>
                    </a:cubicBezTo>
                    <a:cubicBezTo>
                      <a:pt x="15798" y="15903"/>
                      <a:pt x="9364" y="8070"/>
                      <a:pt x="8904" y="7596"/>
                    </a:cubicBezTo>
                    <a:cubicBezTo>
                      <a:pt x="8445" y="6884"/>
                      <a:pt x="7066" y="4510"/>
                      <a:pt x="7066" y="3798"/>
                    </a:cubicBezTo>
                    <a:cubicBezTo>
                      <a:pt x="7066" y="2848"/>
                      <a:pt x="7985" y="1899"/>
                      <a:pt x="7066" y="1187"/>
                    </a:cubicBezTo>
                    <a:cubicBezTo>
                      <a:pt x="6607" y="475"/>
                      <a:pt x="3390" y="0"/>
                      <a:pt x="2930" y="0"/>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0" name="ïṣ1ïḓè"/>
              <p:cNvSpPr/>
              <p:nvPr/>
            </p:nvSpPr>
            <p:spPr>
              <a:xfrm>
                <a:off x="617726" y="143093"/>
                <a:ext cx="23044" cy="33939"/>
              </a:xfrm>
              <a:custGeom>
                <a:avLst/>
                <a:gdLst/>
                <a:ahLst/>
                <a:cxnLst>
                  <a:cxn ang="0">
                    <a:pos x="wd2" y="hd2"/>
                  </a:cxn>
                  <a:cxn ang="5400000">
                    <a:pos x="wd2" y="hd2"/>
                  </a:cxn>
                  <a:cxn ang="10800000">
                    <a:pos x="wd2" y="hd2"/>
                  </a:cxn>
                  <a:cxn ang="16200000">
                    <a:pos x="wd2" y="hd2"/>
                  </a:cxn>
                </a:cxnLst>
                <a:rect l="0" t="0" r="r" b="b"/>
                <a:pathLst>
                  <a:path w="20455" h="18935" extrusionOk="0">
                    <a:moveTo>
                      <a:pt x="0" y="4914"/>
                    </a:moveTo>
                    <a:cubicBezTo>
                      <a:pt x="1029" y="8091"/>
                      <a:pt x="3086" y="18255"/>
                      <a:pt x="12343" y="18891"/>
                    </a:cubicBezTo>
                    <a:cubicBezTo>
                      <a:pt x="20571" y="19526"/>
                      <a:pt x="21600" y="13173"/>
                      <a:pt x="19543" y="11267"/>
                    </a:cubicBezTo>
                    <a:cubicBezTo>
                      <a:pt x="17486" y="8726"/>
                      <a:pt x="6171" y="1102"/>
                      <a:pt x="6171" y="1102"/>
                    </a:cubicBezTo>
                    <a:cubicBezTo>
                      <a:pt x="1029" y="-2074"/>
                      <a:pt x="0" y="2373"/>
                      <a:pt x="0" y="4914"/>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1" name="îsḻíḓê"/>
              <p:cNvSpPr/>
              <p:nvPr/>
            </p:nvSpPr>
            <p:spPr>
              <a:xfrm>
                <a:off x="777549" y="275985"/>
                <a:ext cx="94999" cy="66923"/>
              </a:xfrm>
              <a:custGeom>
                <a:avLst/>
                <a:gdLst/>
                <a:ahLst/>
                <a:cxnLst>
                  <a:cxn ang="0">
                    <a:pos x="wd2" y="hd2"/>
                  </a:cxn>
                  <a:cxn ang="5400000">
                    <a:pos x="wd2" y="hd2"/>
                  </a:cxn>
                  <a:cxn ang="10800000">
                    <a:pos x="wd2" y="hd2"/>
                  </a:cxn>
                  <a:cxn ang="16200000">
                    <a:pos x="wd2" y="hd2"/>
                  </a:cxn>
                </a:cxnLst>
                <a:rect l="0" t="0" r="r" b="b"/>
                <a:pathLst>
                  <a:path w="21448" h="21600" extrusionOk="0">
                    <a:moveTo>
                      <a:pt x="13012" y="372"/>
                    </a:moveTo>
                    <a:cubicBezTo>
                      <a:pt x="13012" y="372"/>
                      <a:pt x="12492" y="1117"/>
                      <a:pt x="12231" y="1490"/>
                    </a:cubicBezTo>
                    <a:cubicBezTo>
                      <a:pt x="12231" y="1862"/>
                      <a:pt x="11711" y="2979"/>
                      <a:pt x="11451" y="2979"/>
                    </a:cubicBezTo>
                    <a:cubicBezTo>
                      <a:pt x="11190" y="2979"/>
                      <a:pt x="9629" y="3724"/>
                      <a:pt x="9108" y="3724"/>
                    </a:cubicBezTo>
                    <a:cubicBezTo>
                      <a:pt x="8848" y="3724"/>
                      <a:pt x="7547" y="4097"/>
                      <a:pt x="7547" y="4469"/>
                    </a:cubicBezTo>
                    <a:cubicBezTo>
                      <a:pt x="7287" y="5214"/>
                      <a:pt x="6506" y="5959"/>
                      <a:pt x="6506" y="5959"/>
                    </a:cubicBezTo>
                    <a:cubicBezTo>
                      <a:pt x="6506" y="5959"/>
                      <a:pt x="6506" y="6703"/>
                      <a:pt x="7027" y="6703"/>
                    </a:cubicBezTo>
                    <a:cubicBezTo>
                      <a:pt x="7547" y="6703"/>
                      <a:pt x="7547" y="7448"/>
                      <a:pt x="7547" y="7448"/>
                    </a:cubicBezTo>
                    <a:cubicBezTo>
                      <a:pt x="7547" y="7448"/>
                      <a:pt x="7547" y="8938"/>
                      <a:pt x="7287" y="8566"/>
                    </a:cubicBezTo>
                    <a:cubicBezTo>
                      <a:pt x="7027" y="8193"/>
                      <a:pt x="7027" y="8566"/>
                      <a:pt x="6506" y="7821"/>
                    </a:cubicBezTo>
                    <a:cubicBezTo>
                      <a:pt x="6246" y="7448"/>
                      <a:pt x="3123" y="2979"/>
                      <a:pt x="3123" y="2979"/>
                    </a:cubicBezTo>
                    <a:cubicBezTo>
                      <a:pt x="3123" y="2979"/>
                      <a:pt x="2342" y="1490"/>
                      <a:pt x="2082" y="1117"/>
                    </a:cubicBezTo>
                    <a:cubicBezTo>
                      <a:pt x="2082" y="745"/>
                      <a:pt x="1822" y="0"/>
                      <a:pt x="1301" y="0"/>
                    </a:cubicBezTo>
                    <a:cubicBezTo>
                      <a:pt x="781" y="0"/>
                      <a:pt x="260" y="372"/>
                      <a:pt x="0" y="1117"/>
                    </a:cubicBezTo>
                    <a:cubicBezTo>
                      <a:pt x="0" y="1490"/>
                      <a:pt x="0" y="2607"/>
                      <a:pt x="520" y="3724"/>
                    </a:cubicBezTo>
                    <a:cubicBezTo>
                      <a:pt x="1301" y="4841"/>
                      <a:pt x="2602" y="5586"/>
                      <a:pt x="3383" y="6331"/>
                    </a:cubicBezTo>
                    <a:cubicBezTo>
                      <a:pt x="4684" y="7448"/>
                      <a:pt x="5725" y="8938"/>
                      <a:pt x="6506" y="10055"/>
                    </a:cubicBezTo>
                    <a:cubicBezTo>
                      <a:pt x="7287" y="11545"/>
                      <a:pt x="9108" y="14152"/>
                      <a:pt x="9629" y="15641"/>
                    </a:cubicBezTo>
                    <a:cubicBezTo>
                      <a:pt x="9889" y="17131"/>
                      <a:pt x="9629" y="17503"/>
                      <a:pt x="9108" y="17503"/>
                    </a:cubicBezTo>
                    <a:cubicBezTo>
                      <a:pt x="8848" y="17503"/>
                      <a:pt x="8067" y="16759"/>
                      <a:pt x="7807" y="16386"/>
                    </a:cubicBezTo>
                    <a:cubicBezTo>
                      <a:pt x="7547" y="16014"/>
                      <a:pt x="7287" y="16386"/>
                      <a:pt x="7287" y="16386"/>
                    </a:cubicBezTo>
                    <a:cubicBezTo>
                      <a:pt x="7287" y="16386"/>
                      <a:pt x="7287" y="16759"/>
                      <a:pt x="8067" y="18248"/>
                    </a:cubicBezTo>
                    <a:cubicBezTo>
                      <a:pt x="8588" y="19366"/>
                      <a:pt x="8848" y="21228"/>
                      <a:pt x="9369" y="21600"/>
                    </a:cubicBezTo>
                    <a:cubicBezTo>
                      <a:pt x="9629" y="21600"/>
                      <a:pt x="11711" y="19738"/>
                      <a:pt x="11190" y="17876"/>
                    </a:cubicBezTo>
                    <a:cubicBezTo>
                      <a:pt x="10930" y="16014"/>
                      <a:pt x="10149" y="14152"/>
                      <a:pt x="9889" y="13779"/>
                    </a:cubicBezTo>
                    <a:cubicBezTo>
                      <a:pt x="9629" y="13407"/>
                      <a:pt x="9889" y="12662"/>
                      <a:pt x="10410" y="13034"/>
                    </a:cubicBezTo>
                    <a:cubicBezTo>
                      <a:pt x="10930" y="13407"/>
                      <a:pt x="11711" y="14152"/>
                      <a:pt x="12752" y="14152"/>
                    </a:cubicBezTo>
                    <a:cubicBezTo>
                      <a:pt x="13793" y="14152"/>
                      <a:pt x="14053" y="14524"/>
                      <a:pt x="14313" y="14152"/>
                    </a:cubicBezTo>
                    <a:cubicBezTo>
                      <a:pt x="14834" y="13407"/>
                      <a:pt x="15354" y="12290"/>
                      <a:pt x="15354" y="11917"/>
                    </a:cubicBezTo>
                    <a:cubicBezTo>
                      <a:pt x="15614" y="11545"/>
                      <a:pt x="16135" y="11545"/>
                      <a:pt x="16655" y="12290"/>
                    </a:cubicBezTo>
                    <a:cubicBezTo>
                      <a:pt x="17176" y="13407"/>
                      <a:pt x="17957" y="14152"/>
                      <a:pt x="18477" y="13407"/>
                    </a:cubicBezTo>
                    <a:cubicBezTo>
                      <a:pt x="18737" y="12290"/>
                      <a:pt x="18217" y="11172"/>
                      <a:pt x="18737" y="11172"/>
                    </a:cubicBezTo>
                    <a:cubicBezTo>
                      <a:pt x="19258" y="10800"/>
                      <a:pt x="19518" y="10055"/>
                      <a:pt x="19778" y="10800"/>
                    </a:cubicBezTo>
                    <a:cubicBezTo>
                      <a:pt x="20039" y="11172"/>
                      <a:pt x="20299" y="11917"/>
                      <a:pt x="20559" y="11545"/>
                    </a:cubicBezTo>
                    <a:cubicBezTo>
                      <a:pt x="20559" y="11172"/>
                      <a:pt x="21080" y="10800"/>
                      <a:pt x="21340" y="10055"/>
                    </a:cubicBezTo>
                    <a:cubicBezTo>
                      <a:pt x="21600" y="9310"/>
                      <a:pt x="21340" y="8193"/>
                      <a:pt x="21080" y="8193"/>
                    </a:cubicBezTo>
                    <a:cubicBezTo>
                      <a:pt x="20559" y="8566"/>
                      <a:pt x="19778" y="8566"/>
                      <a:pt x="19518" y="8938"/>
                    </a:cubicBezTo>
                    <a:cubicBezTo>
                      <a:pt x="19258" y="8938"/>
                      <a:pt x="18737" y="8938"/>
                      <a:pt x="18477" y="9683"/>
                    </a:cubicBezTo>
                    <a:cubicBezTo>
                      <a:pt x="18217" y="10055"/>
                      <a:pt x="18217" y="10055"/>
                      <a:pt x="17957" y="10055"/>
                    </a:cubicBezTo>
                    <a:cubicBezTo>
                      <a:pt x="17696" y="10055"/>
                      <a:pt x="17176" y="10428"/>
                      <a:pt x="16916" y="9683"/>
                    </a:cubicBezTo>
                    <a:cubicBezTo>
                      <a:pt x="16395" y="9310"/>
                      <a:pt x="16395" y="8566"/>
                      <a:pt x="15875" y="8566"/>
                    </a:cubicBezTo>
                    <a:cubicBezTo>
                      <a:pt x="15614" y="8566"/>
                      <a:pt x="14573" y="8938"/>
                      <a:pt x="14573" y="9310"/>
                    </a:cubicBezTo>
                    <a:cubicBezTo>
                      <a:pt x="14313" y="9683"/>
                      <a:pt x="14834" y="10428"/>
                      <a:pt x="14053" y="10428"/>
                    </a:cubicBezTo>
                    <a:cubicBezTo>
                      <a:pt x="13272" y="10428"/>
                      <a:pt x="11190" y="10055"/>
                      <a:pt x="10930" y="10428"/>
                    </a:cubicBezTo>
                    <a:cubicBezTo>
                      <a:pt x="10670" y="10428"/>
                      <a:pt x="10930" y="11172"/>
                      <a:pt x="10670" y="11545"/>
                    </a:cubicBezTo>
                    <a:cubicBezTo>
                      <a:pt x="10149" y="11545"/>
                      <a:pt x="9629" y="12290"/>
                      <a:pt x="9369" y="11917"/>
                    </a:cubicBezTo>
                    <a:cubicBezTo>
                      <a:pt x="9108" y="11545"/>
                      <a:pt x="8328" y="10428"/>
                      <a:pt x="8328" y="10428"/>
                    </a:cubicBezTo>
                    <a:cubicBezTo>
                      <a:pt x="8328" y="10428"/>
                      <a:pt x="7807" y="9310"/>
                      <a:pt x="8848" y="9310"/>
                    </a:cubicBezTo>
                    <a:cubicBezTo>
                      <a:pt x="9629" y="9310"/>
                      <a:pt x="10930" y="8938"/>
                      <a:pt x="11190" y="8938"/>
                    </a:cubicBezTo>
                    <a:cubicBezTo>
                      <a:pt x="11451" y="8938"/>
                      <a:pt x="11971" y="8938"/>
                      <a:pt x="11971" y="8566"/>
                    </a:cubicBezTo>
                    <a:cubicBezTo>
                      <a:pt x="11711" y="7821"/>
                      <a:pt x="12492" y="8193"/>
                      <a:pt x="12231" y="7448"/>
                    </a:cubicBezTo>
                    <a:cubicBezTo>
                      <a:pt x="11971" y="7076"/>
                      <a:pt x="11711" y="6703"/>
                      <a:pt x="12231" y="6703"/>
                    </a:cubicBezTo>
                    <a:cubicBezTo>
                      <a:pt x="13012" y="6331"/>
                      <a:pt x="15094" y="6703"/>
                      <a:pt x="16395" y="6331"/>
                    </a:cubicBezTo>
                    <a:cubicBezTo>
                      <a:pt x="17436" y="5959"/>
                      <a:pt x="17436" y="5214"/>
                      <a:pt x="17696" y="4841"/>
                    </a:cubicBezTo>
                    <a:cubicBezTo>
                      <a:pt x="17696" y="4097"/>
                      <a:pt x="16916" y="2979"/>
                      <a:pt x="16395" y="2979"/>
                    </a:cubicBezTo>
                    <a:cubicBezTo>
                      <a:pt x="16135" y="3352"/>
                      <a:pt x="15614" y="4469"/>
                      <a:pt x="15094" y="4841"/>
                    </a:cubicBezTo>
                    <a:cubicBezTo>
                      <a:pt x="14573" y="4841"/>
                      <a:pt x="12752" y="5586"/>
                      <a:pt x="12752" y="5959"/>
                    </a:cubicBezTo>
                    <a:cubicBezTo>
                      <a:pt x="12492" y="5959"/>
                      <a:pt x="11190" y="6331"/>
                      <a:pt x="10930" y="6331"/>
                    </a:cubicBezTo>
                    <a:cubicBezTo>
                      <a:pt x="10670" y="6331"/>
                      <a:pt x="9369" y="4841"/>
                      <a:pt x="10410" y="4841"/>
                    </a:cubicBezTo>
                    <a:cubicBezTo>
                      <a:pt x="11451" y="4469"/>
                      <a:pt x="12752" y="4097"/>
                      <a:pt x="13272" y="3724"/>
                    </a:cubicBezTo>
                    <a:cubicBezTo>
                      <a:pt x="13793" y="2979"/>
                      <a:pt x="14313" y="1117"/>
                      <a:pt x="14053" y="745"/>
                    </a:cubicBezTo>
                    <a:cubicBezTo>
                      <a:pt x="14053" y="372"/>
                      <a:pt x="13272" y="0"/>
                      <a:pt x="13012" y="372"/>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2" name="ïşḷîďè"/>
              <p:cNvSpPr/>
              <p:nvPr/>
            </p:nvSpPr>
            <p:spPr>
              <a:xfrm>
                <a:off x="752052" y="300040"/>
                <a:ext cx="54361" cy="40712"/>
              </a:xfrm>
              <a:custGeom>
                <a:avLst/>
                <a:gdLst/>
                <a:ahLst/>
                <a:cxnLst>
                  <a:cxn ang="0">
                    <a:pos x="wd2" y="hd2"/>
                  </a:cxn>
                  <a:cxn ang="5400000">
                    <a:pos x="wd2" y="hd2"/>
                  </a:cxn>
                  <a:cxn ang="10800000">
                    <a:pos x="wd2" y="hd2"/>
                  </a:cxn>
                  <a:cxn ang="16200000">
                    <a:pos x="wd2" y="hd2"/>
                  </a:cxn>
                </a:cxnLst>
                <a:rect l="0" t="0" r="r" b="b"/>
                <a:pathLst>
                  <a:path w="20816" h="20125" extrusionOk="0">
                    <a:moveTo>
                      <a:pt x="15468" y="1887"/>
                    </a:moveTo>
                    <a:cubicBezTo>
                      <a:pt x="14587" y="2456"/>
                      <a:pt x="13705" y="3592"/>
                      <a:pt x="14146" y="4161"/>
                    </a:cubicBezTo>
                    <a:cubicBezTo>
                      <a:pt x="14146" y="5298"/>
                      <a:pt x="15909" y="5866"/>
                      <a:pt x="15909" y="7003"/>
                    </a:cubicBezTo>
                    <a:cubicBezTo>
                      <a:pt x="16350" y="8708"/>
                      <a:pt x="13705" y="9277"/>
                      <a:pt x="12823" y="9277"/>
                    </a:cubicBezTo>
                    <a:cubicBezTo>
                      <a:pt x="12823" y="9277"/>
                      <a:pt x="9738" y="5298"/>
                      <a:pt x="9297" y="4161"/>
                    </a:cubicBezTo>
                    <a:cubicBezTo>
                      <a:pt x="8856" y="3592"/>
                      <a:pt x="7975" y="-955"/>
                      <a:pt x="6652" y="182"/>
                    </a:cubicBezTo>
                    <a:cubicBezTo>
                      <a:pt x="5770" y="750"/>
                      <a:pt x="4889" y="3024"/>
                      <a:pt x="5330" y="4729"/>
                    </a:cubicBezTo>
                    <a:cubicBezTo>
                      <a:pt x="6211" y="5866"/>
                      <a:pt x="7093" y="6434"/>
                      <a:pt x="8415" y="8140"/>
                    </a:cubicBezTo>
                    <a:cubicBezTo>
                      <a:pt x="9297" y="9277"/>
                      <a:pt x="10619" y="10982"/>
                      <a:pt x="10619" y="11550"/>
                    </a:cubicBezTo>
                    <a:cubicBezTo>
                      <a:pt x="10619" y="12119"/>
                      <a:pt x="9738" y="13256"/>
                      <a:pt x="8856" y="13824"/>
                    </a:cubicBezTo>
                    <a:cubicBezTo>
                      <a:pt x="7534" y="14392"/>
                      <a:pt x="4448" y="14392"/>
                      <a:pt x="4007" y="13824"/>
                    </a:cubicBezTo>
                    <a:cubicBezTo>
                      <a:pt x="3566" y="12687"/>
                      <a:pt x="3126" y="10982"/>
                      <a:pt x="3126" y="9845"/>
                    </a:cubicBezTo>
                    <a:cubicBezTo>
                      <a:pt x="3566" y="8140"/>
                      <a:pt x="3566" y="5298"/>
                      <a:pt x="2244" y="6434"/>
                    </a:cubicBezTo>
                    <a:cubicBezTo>
                      <a:pt x="1362" y="7003"/>
                      <a:pt x="1803" y="8140"/>
                      <a:pt x="921" y="9277"/>
                    </a:cubicBezTo>
                    <a:cubicBezTo>
                      <a:pt x="40" y="9845"/>
                      <a:pt x="-401" y="12687"/>
                      <a:pt x="481" y="13824"/>
                    </a:cubicBezTo>
                    <a:cubicBezTo>
                      <a:pt x="1362" y="14961"/>
                      <a:pt x="3126" y="16098"/>
                      <a:pt x="5770" y="16098"/>
                    </a:cubicBezTo>
                    <a:cubicBezTo>
                      <a:pt x="7975" y="16098"/>
                      <a:pt x="9297" y="15529"/>
                      <a:pt x="9738" y="15529"/>
                    </a:cubicBezTo>
                    <a:cubicBezTo>
                      <a:pt x="10619" y="15529"/>
                      <a:pt x="11942" y="14392"/>
                      <a:pt x="11942" y="15529"/>
                    </a:cubicBezTo>
                    <a:cubicBezTo>
                      <a:pt x="11942" y="16098"/>
                      <a:pt x="12383" y="20645"/>
                      <a:pt x="13705" y="20077"/>
                    </a:cubicBezTo>
                    <a:cubicBezTo>
                      <a:pt x="15028" y="20077"/>
                      <a:pt x="16791" y="18940"/>
                      <a:pt x="16350" y="17803"/>
                    </a:cubicBezTo>
                    <a:cubicBezTo>
                      <a:pt x="16350" y="16098"/>
                      <a:pt x="14587" y="12687"/>
                      <a:pt x="14587" y="12687"/>
                    </a:cubicBezTo>
                    <a:cubicBezTo>
                      <a:pt x="14587" y="12687"/>
                      <a:pt x="14587" y="10413"/>
                      <a:pt x="15028" y="10413"/>
                    </a:cubicBezTo>
                    <a:cubicBezTo>
                      <a:pt x="15909" y="10982"/>
                      <a:pt x="17232" y="10982"/>
                      <a:pt x="18113" y="11550"/>
                    </a:cubicBezTo>
                    <a:cubicBezTo>
                      <a:pt x="18995" y="11550"/>
                      <a:pt x="21199" y="10413"/>
                      <a:pt x="20758" y="9277"/>
                    </a:cubicBezTo>
                    <a:cubicBezTo>
                      <a:pt x="20317" y="7571"/>
                      <a:pt x="18113" y="4729"/>
                      <a:pt x="17672" y="3592"/>
                    </a:cubicBezTo>
                    <a:cubicBezTo>
                      <a:pt x="17232" y="2456"/>
                      <a:pt x="16350" y="1319"/>
                      <a:pt x="15468" y="1887"/>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3" name="îṡlïḋe"/>
              <p:cNvSpPr/>
              <p:nvPr/>
            </p:nvSpPr>
            <p:spPr>
              <a:xfrm>
                <a:off x="572267" y="80743"/>
                <a:ext cx="85257" cy="76043"/>
              </a:xfrm>
              <a:custGeom>
                <a:avLst/>
                <a:gdLst/>
                <a:ahLst/>
                <a:cxnLst>
                  <a:cxn ang="0">
                    <a:pos x="wd2" y="hd2"/>
                  </a:cxn>
                  <a:cxn ang="5400000">
                    <a:pos x="wd2" y="hd2"/>
                  </a:cxn>
                  <a:cxn ang="10800000">
                    <a:pos x="wd2" y="hd2"/>
                  </a:cxn>
                  <a:cxn ang="16200000">
                    <a:pos x="wd2" y="hd2"/>
                  </a:cxn>
                </a:cxnLst>
                <a:rect l="0" t="0" r="r" b="b"/>
                <a:pathLst>
                  <a:path w="20812" h="21062" extrusionOk="0">
                    <a:moveTo>
                      <a:pt x="14770" y="4142"/>
                    </a:moveTo>
                    <a:cubicBezTo>
                      <a:pt x="14770" y="4142"/>
                      <a:pt x="13648" y="5730"/>
                      <a:pt x="12806" y="7636"/>
                    </a:cubicBezTo>
                    <a:cubicBezTo>
                      <a:pt x="12526" y="7636"/>
                      <a:pt x="12526" y="7636"/>
                      <a:pt x="12526" y="7636"/>
                    </a:cubicBezTo>
                    <a:cubicBezTo>
                      <a:pt x="11965" y="7636"/>
                      <a:pt x="10001" y="7636"/>
                      <a:pt x="9440" y="7001"/>
                    </a:cubicBezTo>
                    <a:cubicBezTo>
                      <a:pt x="8599" y="6683"/>
                      <a:pt x="7477" y="5730"/>
                      <a:pt x="7196" y="5730"/>
                    </a:cubicBezTo>
                    <a:cubicBezTo>
                      <a:pt x="6635" y="5413"/>
                      <a:pt x="6074" y="5730"/>
                      <a:pt x="5793" y="6683"/>
                    </a:cubicBezTo>
                    <a:cubicBezTo>
                      <a:pt x="5513" y="7636"/>
                      <a:pt x="5513" y="8589"/>
                      <a:pt x="6635" y="9860"/>
                    </a:cubicBezTo>
                    <a:cubicBezTo>
                      <a:pt x="7757" y="11448"/>
                      <a:pt x="8038" y="11130"/>
                      <a:pt x="9160" y="10813"/>
                    </a:cubicBezTo>
                    <a:cubicBezTo>
                      <a:pt x="9721" y="10813"/>
                      <a:pt x="10282" y="10495"/>
                      <a:pt x="10843" y="10495"/>
                    </a:cubicBezTo>
                    <a:cubicBezTo>
                      <a:pt x="10282" y="11130"/>
                      <a:pt x="10001" y="11766"/>
                      <a:pt x="10001" y="11766"/>
                    </a:cubicBezTo>
                    <a:cubicBezTo>
                      <a:pt x="9440" y="12401"/>
                      <a:pt x="7757" y="14624"/>
                      <a:pt x="6635" y="15577"/>
                    </a:cubicBezTo>
                    <a:cubicBezTo>
                      <a:pt x="5513" y="16213"/>
                      <a:pt x="2708" y="17801"/>
                      <a:pt x="2708" y="17801"/>
                    </a:cubicBezTo>
                    <a:cubicBezTo>
                      <a:pt x="2988" y="18119"/>
                      <a:pt x="2147" y="18119"/>
                      <a:pt x="2147" y="17166"/>
                    </a:cubicBezTo>
                    <a:cubicBezTo>
                      <a:pt x="1866" y="16213"/>
                      <a:pt x="1305" y="16848"/>
                      <a:pt x="464" y="17483"/>
                    </a:cubicBezTo>
                    <a:cubicBezTo>
                      <a:pt x="-378" y="18119"/>
                      <a:pt x="183" y="19389"/>
                      <a:pt x="183" y="20024"/>
                    </a:cubicBezTo>
                    <a:cubicBezTo>
                      <a:pt x="-97" y="20660"/>
                      <a:pt x="-97" y="21295"/>
                      <a:pt x="1305" y="20977"/>
                    </a:cubicBezTo>
                    <a:cubicBezTo>
                      <a:pt x="2427" y="20660"/>
                      <a:pt x="3549" y="19389"/>
                      <a:pt x="4952" y="18436"/>
                    </a:cubicBezTo>
                    <a:cubicBezTo>
                      <a:pt x="6354" y="17801"/>
                      <a:pt x="8599" y="16530"/>
                      <a:pt x="9721" y="15260"/>
                    </a:cubicBezTo>
                    <a:cubicBezTo>
                      <a:pt x="10562" y="14307"/>
                      <a:pt x="12245" y="11766"/>
                      <a:pt x="13087" y="10177"/>
                    </a:cubicBezTo>
                    <a:cubicBezTo>
                      <a:pt x="14490" y="10177"/>
                      <a:pt x="16734" y="10177"/>
                      <a:pt x="17295" y="10177"/>
                    </a:cubicBezTo>
                    <a:cubicBezTo>
                      <a:pt x="17856" y="10177"/>
                      <a:pt x="18417" y="10813"/>
                      <a:pt x="19258" y="10495"/>
                    </a:cubicBezTo>
                    <a:cubicBezTo>
                      <a:pt x="20100" y="10495"/>
                      <a:pt x="21222" y="10177"/>
                      <a:pt x="20661" y="9224"/>
                    </a:cubicBezTo>
                    <a:cubicBezTo>
                      <a:pt x="20100" y="8271"/>
                      <a:pt x="19539" y="7319"/>
                      <a:pt x="18697" y="7636"/>
                    </a:cubicBezTo>
                    <a:cubicBezTo>
                      <a:pt x="17856" y="7954"/>
                      <a:pt x="16734" y="7954"/>
                      <a:pt x="16173" y="7954"/>
                    </a:cubicBezTo>
                    <a:cubicBezTo>
                      <a:pt x="16173" y="7954"/>
                      <a:pt x="15331" y="7954"/>
                      <a:pt x="14770" y="7636"/>
                    </a:cubicBezTo>
                    <a:cubicBezTo>
                      <a:pt x="15051" y="7001"/>
                      <a:pt x="15612" y="6366"/>
                      <a:pt x="15612" y="6048"/>
                    </a:cubicBezTo>
                    <a:cubicBezTo>
                      <a:pt x="16173" y="5413"/>
                      <a:pt x="16453" y="5095"/>
                      <a:pt x="16734" y="4777"/>
                    </a:cubicBezTo>
                    <a:cubicBezTo>
                      <a:pt x="17014" y="4777"/>
                      <a:pt x="17856" y="4142"/>
                      <a:pt x="18136" y="3189"/>
                    </a:cubicBezTo>
                    <a:cubicBezTo>
                      <a:pt x="18417" y="2554"/>
                      <a:pt x="18136" y="648"/>
                      <a:pt x="17856" y="330"/>
                    </a:cubicBezTo>
                    <a:cubicBezTo>
                      <a:pt x="17295" y="-305"/>
                      <a:pt x="16173" y="13"/>
                      <a:pt x="15892" y="966"/>
                    </a:cubicBezTo>
                    <a:cubicBezTo>
                      <a:pt x="15331" y="1919"/>
                      <a:pt x="15051" y="4142"/>
                      <a:pt x="14770" y="4142"/>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4" name="í$ḻíde"/>
              <p:cNvSpPr/>
              <p:nvPr/>
            </p:nvSpPr>
            <p:spPr>
              <a:xfrm>
                <a:off x="310245" y="219571"/>
                <a:ext cx="310247" cy="445228"/>
              </a:xfrm>
              <a:custGeom>
                <a:avLst/>
                <a:gdLst/>
                <a:ahLst/>
                <a:cxnLst>
                  <a:cxn ang="0">
                    <a:pos x="wd2" y="hd2"/>
                  </a:cxn>
                  <a:cxn ang="5400000">
                    <a:pos x="wd2" y="hd2"/>
                  </a:cxn>
                  <a:cxn ang="10800000">
                    <a:pos x="wd2" y="hd2"/>
                  </a:cxn>
                  <a:cxn ang="16200000">
                    <a:pos x="wd2" y="hd2"/>
                  </a:cxn>
                </a:cxnLst>
                <a:rect l="0" t="0" r="r" b="b"/>
                <a:pathLst>
                  <a:path w="21600" h="21600" extrusionOk="0">
                    <a:moveTo>
                      <a:pt x="10800" y="1228"/>
                    </a:moveTo>
                    <a:cubicBezTo>
                      <a:pt x="10640" y="1228"/>
                      <a:pt x="10560" y="1228"/>
                      <a:pt x="10480" y="1228"/>
                    </a:cubicBezTo>
                    <a:cubicBezTo>
                      <a:pt x="10400" y="837"/>
                      <a:pt x="10080" y="335"/>
                      <a:pt x="9360" y="335"/>
                    </a:cubicBezTo>
                    <a:cubicBezTo>
                      <a:pt x="8800" y="335"/>
                      <a:pt x="8480" y="335"/>
                      <a:pt x="7920" y="335"/>
                    </a:cubicBezTo>
                    <a:cubicBezTo>
                      <a:pt x="7440" y="335"/>
                      <a:pt x="7040" y="223"/>
                      <a:pt x="6800" y="0"/>
                    </a:cubicBezTo>
                    <a:cubicBezTo>
                      <a:pt x="6960" y="502"/>
                      <a:pt x="7200" y="1005"/>
                      <a:pt x="8000" y="1116"/>
                    </a:cubicBezTo>
                    <a:cubicBezTo>
                      <a:pt x="8320" y="1116"/>
                      <a:pt x="8720" y="1116"/>
                      <a:pt x="9040" y="1116"/>
                    </a:cubicBezTo>
                    <a:cubicBezTo>
                      <a:pt x="9600" y="1116"/>
                      <a:pt x="9840" y="1172"/>
                      <a:pt x="10080" y="1284"/>
                    </a:cubicBezTo>
                    <a:cubicBezTo>
                      <a:pt x="8720" y="1340"/>
                      <a:pt x="7440" y="1674"/>
                      <a:pt x="7040" y="2512"/>
                    </a:cubicBezTo>
                    <a:cubicBezTo>
                      <a:pt x="6640" y="3293"/>
                      <a:pt x="6800" y="5135"/>
                      <a:pt x="6560" y="6028"/>
                    </a:cubicBezTo>
                    <a:cubicBezTo>
                      <a:pt x="6000" y="6028"/>
                      <a:pt x="5360" y="6028"/>
                      <a:pt x="4800" y="6028"/>
                    </a:cubicBezTo>
                    <a:cubicBezTo>
                      <a:pt x="3360" y="5972"/>
                      <a:pt x="2880" y="6865"/>
                      <a:pt x="2800" y="7926"/>
                    </a:cubicBezTo>
                    <a:cubicBezTo>
                      <a:pt x="2560" y="11051"/>
                      <a:pt x="2240" y="14121"/>
                      <a:pt x="2000" y="17247"/>
                    </a:cubicBezTo>
                    <a:cubicBezTo>
                      <a:pt x="1840" y="19647"/>
                      <a:pt x="1120" y="20763"/>
                      <a:pt x="0" y="21600"/>
                    </a:cubicBezTo>
                    <a:cubicBezTo>
                      <a:pt x="800" y="21600"/>
                      <a:pt x="1600" y="21600"/>
                      <a:pt x="2400" y="21600"/>
                    </a:cubicBezTo>
                    <a:cubicBezTo>
                      <a:pt x="2800" y="21377"/>
                      <a:pt x="3040" y="21098"/>
                      <a:pt x="3600" y="20484"/>
                    </a:cubicBezTo>
                    <a:cubicBezTo>
                      <a:pt x="3360" y="21042"/>
                      <a:pt x="3200" y="21321"/>
                      <a:pt x="2960" y="21600"/>
                    </a:cubicBezTo>
                    <a:cubicBezTo>
                      <a:pt x="3680" y="21600"/>
                      <a:pt x="4320" y="21600"/>
                      <a:pt x="5040" y="21600"/>
                    </a:cubicBezTo>
                    <a:cubicBezTo>
                      <a:pt x="5440" y="21042"/>
                      <a:pt x="5600" y="20372"/>
                      <a:pt x="5600" y="19702"/>
                    </a:cubicBezTo>
                    <a:cubicBezTo>
                      <a:pt x="5840" y="16242"/>
                      <a:pt x="6080" y="12781"/>
                      <a:pt x="6240" y="9321"/>
                    </a:cubicBezTo>
                    <a:cubicBezTo>
                      <a:pt x="6320" y="8763"/>
                      <a:pt x="6560" y="8428"/>
                      <a:pt x="7200" y="8428"/>
                    </a:cubicBezTo>
                    <a:cubicBezTo>
                      <a:pt x="8240" y="8428"/>
                      <a:pt x="9360" y="8428"/>
                      <a:pt x="10400" y="8428"/>
                    </a:cubicBezTo>
                    <a:cubicBezTo>
                      <a:pt x="10400" y="6921"/>
                      <a:pt x="10400" y="5358"/>
                      <a:pt x="10400" y="3851"/>
                    </a:cubicBezTo>
                    <a:cubicBezTo>
                      <a:pt x="9680" y="3740"/>
                      <a:pt x="9040" y="3237"/>
                      <a:pt x="9040" y="2679"/>
                    </a:cubicBezTo>
                    <a:cubicBezTo>
                      <a:pt x="9040" y="2009"/>
                      <a:pt x="9840" y="1507"/>
                      <a:pt x="10800" y="1507"/>
                    </a:cubicBezTo>
                    <a:cubicBezTo>
                      <a:pt x="11760" y="1507"/>
                      <a:pt x="12480" y="2009"/>
                      <a:pt x="12480" y="2679"/>
                    </a:cubicBezTo>
                    <a:cubicBezTo>
                      <a:pt x="12480" y="3237"/>
                      <a:pt x="11920" y="3740"/>
                      <a:pt x="11120" y="3851"/>
                    </a:cubicBezTo>
                    <a:cubicBezTo>
                      <a:pt x="11120" y="5358"/>
                      <a:pt x="11120" y="6921"/>
                      <a:pt x="11120" y="8428"/>
                    </a:cubicBezTo>
                    <a:cubicBezTo>
                      <a:pt x="12240" y="8428"/>
                      <a:pt x="13280" y="8428"/>
                      <a:pt x="14400" y="8428"/>
                    </a:cubicBezTo>
                    <a:cubicBezTo>
                      <a:pt x="15040" y="8428"/>
                      <a:pt x="15280" y="8763"/>
                      <a:pt x="15280" y="9321"/>
                    </a:cubicBezTo>
                    <a:cubicBezTo>
                      <a:pt x="15520" y="12781"/>
                      <a:pt x="15760" y="16242"/>
                      <a:pt x="16000" y="19702"/>
                    </a:cubicBezTo>
                    <a:cubicBezTo>
                      <a:pt x="16000" y="20372"/>
                      <a:pt x="16160" y="21042"/>
                      <a:pt x="16560" y="21600"/>
                    </a:cubicBezTo>
                    <a:cubicBezTo>
                      <a:pt x="17200" y="21600"/>
                      <a:pt x="17920" y="21600"/>
                      <a:pt x="18640" y="21600"/>
                    </a:cubicBezTo>
                    <a:cubicBezTo>
                      <a:pt x="18400" y="21321"/>
                      <a:pt x="18160" y="21042"/>
                      <a:pt x="17920" y="20484"/>
                    </a:cubicBezTo>
                    <a:cubicBezTo>
                      <a:pt x="18560" y="21098"/>
                      <a:pt x="18800" y="21377"/>
                      <a:pt x="19120" y="21600"/>
                    </a:cubicBezTo>
                    <a:cubicBezTo>
                      <a:pt x="19920" y="21600"/>
                      <a:pt x="20800" y="21600"/>
                      <a:pt x="21600" y="21600"/>
                    </a:cubicBezTo>
                    <a:cubicBezTo>
                      <a:pt x="20480" y="20763"/>
                      <a:pt x="19760" y="19647"/>
                      <a:pt x="19520" y="17247"/>
                    </a:cubicBezTo>
                    <a:cubicBezTo>
                      <a:pt x="19360" y="14121"/>
                      <a:pt x="19040" y="11051"/>
                      <a:pt x="18800" y="7926"/>
                    </a:cubicBezTo>
                    <a:cubicBezTo>
                      <a:pt x="18720" y="6865"/>
                      <a:pt x="18240" y="5972"/>
                      <a:pt x="16720" y="6028"/>
                    </a:cubicBezTo>
                    <a:cubicBezTo>
                      <a:pt x="16160" y="6028"/>
                      <a:pt x="15600" y="6028"/>
                      <a:pt x="15040" y="6028"/>
                    </a:cubicBezTo>
                    <a:cubicBezTo>
                      <a:pt x="14800" y="5135"/>
                      <a:pt x="14880" y="3293"/>
                      <a:pt x="14560" y="2512"/>
                    </a:cubicBezTo>
                    <a:cubicBezTo>
                      <a:pt x="14080" y="1674"/>
                      <a:pt x="12880" y="1340"/>
                      <a:pt x="11520" y="1284"/>
                    </a:cubicBezTo>
                    <a:cubicBezTo>
                      <a:pt x="11680" y="1172"/>
                      <a:pt x="12000" y="1116"/>
                      <a:pt x="12560" y="1116"/>
                    </a:cubicBezTo>
                    <a:cubicBezTo>
                      <a:pt x="12880" y="1116"/>
                      <a:pt x="13280" y="1116"/>
                      <a:pt x="13600" y="1116"/>
                    </a:cubicBezTo>
                    <a:cubicBezTo>
                      <a:pt x="14400" y="1005"/>
                      <a:pt x="14640" y="502"/>
                      <a:pt x="14720" y="0"/>
                    </a:cubicBezTo>
                    <a:cubicBezTo>
                      <a:pt x="14480" y="223"/>
                      <a:pt x="14160" y="335"/>
                      <a:pt x="13600" y="335"/>
                    </a:cubicBezTo>
                    <a:cubicBezTo>
                      <a:pt x="13120" y="335"/>
                      <a:pt x="12720" y="335"/>
                      <a:pt x="12240" y="335"/>
                    </a:cubicBezTo>
                    <a:cubicBezTo>
                      <a:pt x="11520" y="335"/>
                      <a:pt x="11200" y="837"/>
                      <a:pt x="11120" y="1228"/>
                    </a:cubicBezTo>
                    <a:cubicBezTo>
                      <a:pt x="11040" y="1228"/>
                      <a:pt x="10880" y="1228"/>
                      <a:pt x="10800" y="1228"/>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5" name="ïŝľîḑê"/>
              <p:cNvSpPr/>
              <p:nvPr/>
            </p:nvSpPr>
            <p:spPr>
              <a:xfrm>
                <a:off x="-1" y="-1"/>
                <a:ext cx="929080" cy="930277"/>
              </a:xfrm>
              <a:custGeom>
                <a:avLst/>
                <a:gdLst/>
                <a:ahLst/>
                <a:cxnLst>
                  <a:cxn ang="0">
                    <a:pos x="wd2" y="hd2"/>
                  </a:cxn>
                  <a:cxn ang="5400000">
                    <a:pos x="wd2" y="hd2"/>
                  </a:cxn>
                  <a:cxn ang="10800000">
                    <a:pos x="wd2" y="hd2"/>
                  </a:cxn>
                  <a:cxn ang="16200000">
                    <a:pos x="wd2" y="hd2"/>
                  </a:cxn>
                </a:cxnLst>
                <a:rect l="0" t="0" r="r" b="b"/>
                <a:pathLst>
                  <a:path w="21600" h="21600" extrusionOk="0">
                    <a:moveTo>
                      <a:pt x="10787" y="0"/>
                    </a:moveTo>
                    <a:cubicBezTo>
                      <a:pt x="16741" y="0"/>
                      <a:pt x="21600" y="4859"/>
                      <a:pt x="21600" y="10787"/>
                    </a:cubicBezTo>
                    <a:cubicBezTo>
                      <a:pt x="21600" y="16741"/>
                      <a:pt x="16741" y="21600"/>
                      <a:pt x="10787" y="21600"/>
                    </a:cubicBezTo>
                    <a:cubicBezTo>
                      <a:pt x="4833" y="21600"/>
                      <a:pt x="0" y="16741"/>
                      <a:pt x="0" y="10787"/>
                    </a:cubicBezTo>
                    <a:cubicBezTo>
                      <a:pt x="0" y="4859"/>
                      <a:pt x="4833" y="0"/>
                      <a:pt x="10787" y="0"/>
                    </a:cubicBezTo>
                    <a:cubicBezTo>
                      <a:pt x="10787" y="0"/>
                      <a:pt x="10787" y="0"/>
                      <a:pt x="10787" y="0"/>
                    </a:cubicBezTo>
                    <a:close/>
                    <a:moveTo>
                      <a:pt x="10787" y="374"/>
                    </a:moveTo>
                    <a:cubicBezTo>
                      <a:pt x="5046" y="374"/>
                      <a:pt x="374" y="5046"/>
                      <a:pt x="374" y="10787"/>
                    </a:cubicBezTo>
                    <a:cubicBezTo>
                      <a:pt x="374" y="16527"/>
                      <a:pt x="5046" y="21226"/>
                      <a:pt x="10787" y="21226"/>
                    </a:cubicBezTo>
                    <a:cubicBezTo>
                      <a:pt x="16527" y="21226"/>
                      <a:pt x="21226" y="16527"/>
                      <a:pt x="21226" y="10787"/>
                    </a:cubicBezTo>
                    <a:cubicBezTo>
                      <a:pt x="21226" y="5046"/>
                      <a:pt x="16527" y="374"/>
                      <a:pt x="10787" y="374"/>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6" name="išlíḑe"/>
              <p:cNvSpPr/>
              <p:nvPr/>
            </p:nvSpPr>
            <p:spPr>
              <a:xfrm>
                <a:off x="56408" y="445226"/>
                <a:ext cx="812944" cy="427530"/>
              </a:xfrm>
              <a:custGeom>
                <a:avLst/>
                <a:gdLst/>
                <a:ahLst/>
                <a:cxnLst>
                  <a:cxn ang="0">
                    <a:pos x="wd2" y="hd2"/>
                  </a:cxn>
                  <a:cxn ang="5400000">
                    <a:pos x="wd2" y="hd2"/>
                  </a:cxn>
                  <a:cxn ang="10800000">
                    <a:pos x="wd2" y="hd2"/>
                  </a:cxn>
                  <a:cxn ang="16200000">
                    <a:pos x="wd2" y="hd2"/>
                  </a:cxn>
                </a:cxnLst>
                <a:rect l="0" t="0" r="r" b="b"/>
                <a:pathLst>
                  <a:path w="21600" h="21600" extrusionOk="0">
                    <a:moveTo>
                      <a:pt x="0" y="348"/>
                    </a:moveTo>
                    <a:cubicBezTo>
                      <a:pt x="580" y="348"/>
                      <a:pt x="580" y="348"/>
                      <a:pt x="580" y="348"/>
                    </a:cubicBezTo>
                    <a:cubicBezTo>
                      <a:pt x="580" y="465"/>
                      <a:pt x="580" y="465"/>
                      <a:pt x="580" y="465"/>
                    </a:cubicBezTo>
                    <a:cubicBezTo>
                      <a:pt x="458" y="523"/>
                      <a:pt x="336" y="639"/>
                      <a:pt x="244" y="813"/>
                    </a:cubicBezTo>
                    <a:cubicBezTo>
                      <a:pt x="153" y="1045"/>
                      <a:pt x="122" y="1277"/>
                      <a:pt x="122" y="1510"/>
                    </a:cubicBezTo>
                    <a:cubicBezTo>
                      <a:pt x="122" y="1684"/>
                      <a:pt x="153" y="1858"/>
                      <a:pt x="183" y="1916"/>
                    </a:cubicBezTo>
                    <a:cubicBezTo>
                      <a:pt x="214" y="2032"/>
                      <a:pt x="275" y="2090"/>
                      <a:pt x="336" y="2090"/>
                    </a:cubicBezTo>
                    <a:cubicBezTo>
                      <a:pt x="427" y="2090"/>
                      <a:pt x="549" y="1858"/>
                      <a:pt x="641" y="1335"/>
                    </a:cubicBezTo>
                    <a:cubicBezTo>
                      <a:pt x="641" y="1335"/>
                      <a:pt x="641" y="1335"/>
                      <a:pt x="641" y="1335"/>
                    </a:cubicBezTo>
                    <a:cubicBezTo>
                      <a:pt x="671" y="1277"/>
                      <a:pt x="671" y="1277"/>
                      <a:pt x="671" y="1219"/>
                    </a:cubicBezTo>
                    <a:cubicBezTo>
                      <a:pt x="763" y="871"/>
                      <a:pt x="824" y="639"/>
                      <a:pt x="915" y="523"/>
                    </a:cubicBezTo>
                    <a:cubicBezTo>
                      <a:pt x="946" y="465"/>
                      <a:pt x="976" y="406"/>
                      <a:pt x="1037" y="406"/>
                    </a:cubicBezTo>
                    <a:cubicBezTo>
                      <a:pt x="1068" y="348"/>
                      <a:pt x="1098" y="348"/>
                      <a:pt x="1159" y="348"/>
                    </a:cubicBezTo>
                    <a:cubicBezTo>
                      <a:pt x="1312" y="348"/>
                      <a:pt x="1434" y="465"/>
                      <a:pt x="1525" y="639"/>
                    </a:cubicBezTo>
                    <a:cubicBezTo>
                      <a:pt x="1617" y="871"/>
                      <a:pt x="1678" y="1103"/>
                      <a:pt x="1678" y="1452"/>
                    </a:cubicBezTo>
                    <a:cubicBezTo>
                      <a:pt x="1678" y="1626"/>
                      <a:pt x="1647" y="1800"/>
                      <a:pt x="1617" y="2032"/>
                    </a:cubicBezTo>
                    <a:cubicBezTo>
                      <a:pt x="1586" y="2206"/>
                      <a:pt x="1556" y="2323"/>
                      <a:pt x="1556" y="2323"/>
                    </a:cubicBezTo>
                    <a:cubicBezTo>
                      <a:pt x="1556" y="2381"/>
                      <a:pt x="1586" y="2381"/>
                      <a:pt x="1586" y="2439"/>
                    </a:cubicBezTo>
                    <a:cubicBezTo>
                      <a:pt x="1617" y="2439"/>
                      <a:pt x="1617" y="2439"/>
                      <a:pt x="1678" y="2439"/>
                    </a:cubicBezTo>
                    <a:cubicBezTo>
                      <a:pt x="1678" y="2555"/>
                      <a:pt x="1678" y="2555"/>
                      <a:pt x="1678" y="2555"/>
                    </a:cubicBezTo>
                    <a:cubicBezTo>
                      <a:pt x="1159" y="2613"/>
                      <a:pt x="1159" y="2613"/>
                      <a:pt x="1159" y="2613"/>
                    </a:cubicBezTo>
                    <a:cubicBezTo>
                      <a:pt x="1159" y="2497"/>
                      <a:pt x="1159" y="2497"/>
                      <a:pt x="1159" y="2497"/>
                    </a:cubicBezTo>
                    <a:cubicBezTo>
                      <a:pt x="1281" y="2439"/>
                      <a:pt x="1373" y="2323"/>
                      <a:pt x="1464" y="2148"/>
                    </a:cubicBezTo>
                    <a:cubicBezTo>
                      <a:pt x="1525" y="1974"/>
                      <a:pt x="1556" y="1742"/>
                      <a:pt x="1556" y="1510"/>
                    </a:cubicBezTo>
                    <a:cubicBezTo>
                      <a:pt x="1556" y="1394"/>
                      <a:pt x="1556" y="1277"/>
                      <a:pt x="1495" y="1161"/>
                    </a:cubicBezTo>
                    <a:cubicBezTo>
                      <a:pt x="1464" y="1103"/>
                      <a:pt x="1434" y="1045"/>
                      <a:pt x="1373" y="1045"/>
                    </a:cubicBezTo>
                    <a:cubicBezTo>
                      <a:pt x="1281" y="1045"/>
                      <a:pt x="1190" y="1219"/>
                      <a:pt x="1129" y="1626"/>
                    </a:cubicBezTo>
                    <a:cubicBezTo>
                      <a:pt x="1098" y="1684"/>
                      <a:pt x="1098" y="1684"/>
                      <a:pt x="1098" y="1684"/>
                    </a:cubicBezTo>
                    <a:cubicBezTo>
                      <a:pt x="1037" y="1916"/>
                      <a:pt x="1007" y="2148"/>
                      <a:pt x="976" y="2265"/>
                    </a:cubicBezTo>
                    <a:cubicBezTo>
                      <a:pt x="946" y="2323"/>
                      <a:pt x="915" y="2439"/>
                      <a:pt x="885" y="2497"/>
                    </a:cubicBezTo>
                    <a:cubicBezTo>
                      <a:pt x="824" y="2555"/>
                      <a:pt x="793" y="2613"/>
                      <a:pt x="732" y="2671"/>
                    </a:cubicBezTo>
                    <a:cubicBezTo>
                      <a:pt x="671" y="2729"/>
                      <a:pt x="610" y="2729"/>
                      <a:pt x="549" y="2729"/>
                    </a:cubicBezTo>
                    <a:cubicBezTo>
                      <a:pt x="397" y="2729"/>
                      <a:pt x="275" y="2671"/>
                      <a:pt x="183" y="2439"/>
                    </a:cubicBezTo>
                    <a:cubicBezTo>
                      <a:pt x="61" y="2206"/>
                      <a:pt x="31" y="1974"/>
                      <a:pt x="31" y="1626"/>
                    </a:cubicBezTo>
                    <a:cubicBezTo>
                      <a:pt x="31" y="1452"/>
                      <a:pt x="31" y="1219"/>
                      <a:pt x="61" y="987"/>
                    </a:cubicBezTo>
                    <a:cubicBezTo>
                      <a:pt x="92" y="813"/>
                      <a:pt x="122" y="697"/>
                      <a:pt x="122" y="697"/>
                    </a:cubicBezTo>
                    <a:cubicBezTo>
                      <a:pt x="122" y="639"/>
                      <a:pt x="92" y="581"/>
                      <a:pt x="92" y="523"/>
                    </a:cubicBezTo>
                    <a:cubicBezTo>
                      <a:pt x="61" y="523"/>
                      <a:pt x="31" y="523"/>
                      <a:pt x="0" y="523"/>
                    </a:cubicBezTo>
                    <a:cubicBezTo>
                      <a:pt x="0" y="348"/>
                      <a:pt x="0" y="348"/>
                      <a:pt x="0" y="348"/>
                    </a:cubicBezTo>
                    <a:close/>
                    <a:moveTo>
                      <a:pt x="549" y="5110"/>
                    </a:moveTo>
                    <a:cubicBezTo>
                      <a:pt x="488" y="5168"/>
                      <a:pt x="427" y="5226"/>
                      <a:pt x="397" y="5284"/>
                    </a:cubicBezTo>
                    <a:cubicBezTo>
                      <a:pt x="366" y="5342"/>
                      <a:pt x="366" y="5458"/>
                      <a:pt x="366" y="5574"/>
                    </a:cubicBezTo>
                    <a:cubicBezTo>
                      <a:pt x="305" y="5574"/>
                      <a:pt x="305" y="5574"/>
                      <a:pt x="305" y="5574"/>
                    </a:cubicBezTo>
                    <a:cubicBezTo>
                      <a:pt x="153" y="3948"/>
                      <a:pt x="153" y="3948"/>
                      <a:pt x="153" y="3948"/>
                    </a:cubicBezTo>
                    <a:cubicBezTo>
                      <a:pt x="214" y="3890"/>
                      <a:pt x="214" y="3890"/>
                      <a:pt x="214" y="3890"/>
                    </a:cubicBezTo>
                    <a:cubicBezTo>
                      <a:pt x="244" y="4065"/>
                      <a:pt x="244" y="4123"/>
                      <a:pt x="305" y="4181"/>
                    </a:cubicBezTo>
                    <a:cubicBezTo>
                      <a:pt x="336" y="4239"/>
                      <a:pt x="397" y="4239"/>
                      <a:pt x="488" y="4239"/>
                    </a:cubicBezTo>
                    <a:cubicBezTo>
                      <a:pt x="1464" y="3890"/>
                      <a:pt x="1464" y="3890"/>
                      <a:pt x="1464" y="3890"/>
                    </a:cubicBezTo>
                    <a:cubicBezTo>
                      <a:pt x="1525" y="3832"/>
                      <a:pt x="1586" y="3832"/>
                      <a:pt x="1617" y="3716"/>
                    </a:cubicBezTo>
                    <a:cubicBezTo>
                      <a:pt x="1647" y="3658"/>
                      <a:pt x="1647" y="3542"/>
                      <a:pt x="1647" y="3426"/>
                    </a:cubicBezTo>
                    <a:cubicBezTo>
                      <a:pt x="1708" y="3426"/>
                      <a:pt x="1708" y="3426"/>
                      <a:pt x="1708" y="3426"/>
                    </a:cubicBezTo>
                    <a:cubicBezTo>
                      <a:pt x="1861" y="5110"/>
                      <a:pt x="1861" y="5110"/>
                      <a:pt x="1861" y="5110"/>
                    </a:cubicBezTo>
                    <a:cubicBezTo>
                      <a:pt x="1800" y="5110"/>
                      <a:pt x="1800" y="5110"/>
                      <a:pt x="1800" y="5110"/>
                    </a:cubicBezTo>
                    <a:cubicBezTo>
                      <a:pt x="1800" y="4935"/>
                      <a:pt x="1769" y="4877"/>
                      <a:pt x="1708" y="4819"/>
                    </a:cubicBezTo>
                    <a:cubicBezTo>
                      <a:pt x="1678" y="4761"/>
                      <a:pt x="1617" y="4761"/>
                      <a:pt x="1556" y="4819"/>
                    </a:cubicBezTo>
                    <a:cubicBezTo>
                      <a:pt x="549" y="5110"/>
                      <a:pt x="549" y="5110"/>
                      <a:pt x="549" y="5110"/>
                    </a:cubicBezTo>
                    <a:close/>
                    <a:moveTo>
                      <a:pt x="1251" y="9174"/>
                    </a:moveTo>
                    <a:cubicBezTo>
                      <a:pt x="1129" y="9116"/>
                      <a:pt x="1007" y="9000"/>
                      <a:pt x="915" y="8826"/>
                    </a:cubicBezTo>
                    <a:cubicBezTo>
                      <a:pt x="824" y="8652"/>
                      <a:pt x="732" y="8419"/>
                      <a:pt x="702" y="8187"/>
                    </a:cubicBezTo>
                    <a:cubicBezTo>
                      <a:pt x="671" y="7955"/>
                      <a:pt x="641" y="7781"/>
                      <a:pt x="671" y="7606"/>
                    </a:cubicBezTo>
                    <a:cubicBezTo>
                      <a:pt x="671" y="7432"/>
                      <a:pt x="702" y="7258"/>
                      <a:pt x="732" y="7084"/>
                    </a:cubicBezTo>
                    <a:cubicBezTo>
                      <a:pt x="793" y="6852"/>
                      <a:pt x="854" y="6735"/>
                      <a:pt x="946" y="6561"/>
                    </a:cubicBezTo>
                    <a:cubicBezTo>
                      <a:pt x="1037" y="6445"/>
                      <a:pt x="1129" y="6329"/>
                      <a:pt x="1251" y="6271"/>
                    </a:cubicBezTo>
                    <a:cubicBezTo>
                      <a:pt x="1495" y="6097"/>
                      <a:pt x="1678" y="6155"/>
                      <a:pt x="1892" y="6329"/>
                    </a:cubicBezTo>
                    <a:cubicBezTo>
                      <a:pt x="2075" y="6503"/>
                      <a:pt x="2197" y="6794"/>
                      <a:pt x="2288" y="7258"/>
                    </a:cubicBezTo>
                    <a:cubicBezTo>
                      <a:pt x="2319" y="7432"/>
                      <a:pt x="2319" y="7606"/>
                      <a:pt x="2319" y="7839"/>
                    </a:cubicBezTo>
                    <a:cubicBezTo>
                      <a:pt x="2319" y="8013"/>
                      <a:pt x="2319" y="8129"/>
                      <a:pt x="2319" y="8129"/>
                    </a:cubicBezTo>
                    <a:cubicBezTo>
                      <a:pt x="2319" y="8187"/>
                      <a:pt x="2349" y="8187"/>
                      <a:pt x="2349" y="8187"/>
                    </a:cubicBezTo>
                    <a:cubicBezTo>
                      <a:pt x="2380" y="8245"/>
                      <a:pt x="2410" y="8245"/>
                      <a:pt x="2441" y="8245"/>
                    </a:cubicBezTo>
                    <a:cubicBezTo>
                      <a:pt x="2441" y="8361"/>
                      <a:pt x="2441" y="8361"/>
                      <a:pt x="2441" y="8361"/>
                    </a:cubicBezTo>
                    <a:cubicBezTo>
                      <a:pt x="1983" y="8652"/>
                      <a:pt x="1983" y="8652"/>
                      <a:pt x="1983" y="8652"/>
                    </a:cubicBezTo>
                    <a:cubicBezTo>
                      <a:pt x="1953" y="8535"/>
                      <a:pt x="1953" y="8535"/>
                      <a:pt x="1953" y="8535"/>
                    </a:cubicBezTo>
                    <a:cubicBezTo>
                      <a:pt x="2075" y="8419"/>
                      <a:pt x="2136" y="8245"/>
                      <a:pt x="2197" y="8071"/>
                    </a:cubicBezTo>
                    <a:cubicBezTo>
                      <a:pt x="2227" y="7955"/>
                      <a:pt x="2227" y="7723"/>
                      <a:pt x="2197" y="7548"/>
                    </a:cubicBezTo>
                    <a:cubicBezTo>
                      <a:pt x="2166" y="7316"/>
                      <a:pt x="2075" y="7142"/>
                      <a:pt x="1953" y="7084"/>
                    </a:cubicBezTo>
                    <a:cubicBezTo>
                      <a:pt x="1800" y="7026"/>
                      <a:pt x="1647" y="7084"/>
                      <a:pt x="1434" y="7200"/>
                    </a:cubicBezTo>
                    <a:cubicBezTo>
                      <a:pt x="1220" y="7316"/>
                      <a:pt x="1037" y="7490"/>
                      <a:pt x="946" y="7665"/>
                    </a:cubicBezTo>
                    <a:cubicBezTo>
                      <a:pt x="854" y="7897"/>
                      <a:pt x="824" y="8129"/>
                      <a:pt x="885" y="8361"/>
                    </a:cubicBezTo>
                    <a:cubicBezTo>
                      <a:pt x="915" y="8477"/>
                      <a:pt x="946" y="8652"/>
                      <a:pt x="1037" y="8768"/>
                    </a:cubicBezTo>
                    <a:cubicBezTo>
                      <a:pt x="1098" y="8884"/>
                      <a:pt x="1190" y="8942"/>
                      <a:pt x="1281" y="9000"/>
                    </a:cubicBezTo>
                    <a:cubicBezTo>
                      <a:pt x="1251" y="9174"/>
                      <a:pt x="1251" y="9174"/>
                      <a:pt x="1251" y="9174"/>
                    </a:cubicBezTo>
                    <a:close/>
                    <a:moveTo>
                      <a:pt x="1831" y="11206"/>
                    </a:moveTo>
                    <a:cubicBezTo>
                      <a:pt x="2227" y="10742"/>
                      <a:pt x="2227" y="10742"/>
                      <a:pt x="2227" y="10742"/>
                    </a:cubicBezTo>
                    <a:cubicBezTo>
                      <a:pt x="2471" y="11497"/>
                      <a:pt x="2471" y="11497"/>
                      <a:pt x="2471" y="11497"/>
                    </a:cubicBezTo>
                    <a:cubicBezTo>
                      <a:pt x="2075" y="12019"/>
                      <a:pt x="2075" y="12019"/>
                      <a:pt x="2075" y="12019"/>
                    </a:cubicBezTo>
                    <a:cubicBezTo>
                      <a:pt x="2014" y="12077"/>
                      <a:pt x="1953" y="12077"/>
                      <a:pt x="1922" y="12077"/>
                    </a:cubicBezTo>
                    <a:cubicBezTo>
                      <a:pt x="1861" y="12077"/>
                      <a:pt x="1831" y="12019"/>
                      <a:pt x="1800" y="11903"/>
                    </a:cubicBezTo>
                    <a:cubicBezTo>
                      <a:pt x="1739" y="11961"/>
                      <a:pt x="1739" y="11961"/>
                      <a:pt x="1739" y="11961"/>
                    </a:cubicBezTo>
                    <a:cubicBezTo>
                      <a:pt x="2197" y="13413"/>
                      <a:pt x="2197" y="13413"/>
                      <a:pt x="2197" y="13413"/>
                    </a:cubicBezTo>
                    <a:cubicBezTo>
                      <a:pt x="2258" y="13355"/>
                      <a:pt x="2258" y="13355"/>
                      <a:pt x="2258" y="13355"/>
                    </a:cubicBezTo>
                    <a:cubicBezTo>
                      <a:pt x="2227" y="13239"/>
                      <a:pt x="2197" y="13123"/>
                      <a:pt x="2227" y="13006"/>
                    </a:cubicBezTo>
                    <a:cubicBezTo>
                      <a:pt x="2227" y="12948"/>
                      <a:pt x="2288" y="12890"/>
                      <a:pt x="2349" y="12774"/>
                    </a:cubicBezTo>
                    <a:cubicBezTo>
                      <a:pt x="3203" y="11787"/>
                      <a:pt x="3203" y="11787"/>
                      <a:pt x="3203" y="11787"/>
                    </a:cubicBezTo>
                    <a:cubicBezTo>
                      <a:pt x="3264" y="11671"/>
                      <a:pt x="3325" y="11671"/>
                      <a:pt x="3356" y="11671"/>
                    </a:cubicBezTo>
                    <a:cubicBezTo>
                      <a:pt x="3417" y="11671"/>
                      <a:pt x="3447" y="11729"/>
                      <a:pt x="3478" y="11845"/>
                    </a:cubicBezTo>
                    <a:cubicBezTo>
                      <a:pt x="3539" y="11787"/>
                      <a:pt x="3539" y="11787"/>
                      <a:pt x="3539" y="11787"/>
                    </a:cubicBezTo>
                    <a:cubicBezTo>
                      <a:pt x="3081" y="10394"/>
                      <a:pt x="3081" y="10394"/>
                      <a:pt x="3081" y="10394"/>
                    </a:cubicBezTo>
                    <a:cubicBezTo>
                      <a:pt x="3020" y="10452"/>
                      <a:pt x="3020" y="10452"/>
                      <a:pt x="3020" y="10452"/>
                    </a:cubicBezTo>
                    <a:cubicBezTo>
                      <a:pt x="3051" y="10568"/>
                      <a:pt x="3081" y="10626"/>
                      <a:pt x="3051" y="10742"/>
                    </a:cubicBezTo>
                    <a:cubicBezTo>
                      <a:pt x="3051" y="10800"/>
                      <a:pt x="2990" y="10916"/>
                      <a:pt x="2929" y="10974"/>
                    </a:cubicBezTo>
                    <a:cubicBezTo>
                      <a:pt x="2593" y="11381"/>
                      <a:pt x="2593" y="11381"/>
                      <a:pt x="2593" y="11381"/>
                    </a:cubicBezTo>
                    <a:cubicBezTo>
                      <a:pt x="2319" y="10626"/>
                      <a:pt x="2319" y="10626"/>
                      <a:pt x="2319" y="10626"/>
                    </a:cubicBezTo>
                    <a:cubicBezTo>
                      <a:pt x="2685" y="10219"/>
                      <a:pt x="2685" y="10219"/>
                      <a:pt x="2685" y="10219"/>
                    </a:cubicBezTo>
                    <a:cubicBezTo>
                      <a:pt x="2746" y="10103"/>
                      <a:pt x="2807" y="10103"/>
                      <a:pt x="2837" y="10103"/>
                    </a:cubicBezTo>
                    <a:cubicBezTo>
                      <a:pt x="2898" y="10103"/>
                      <a:pt x="2929" y="10161"/>
                      <a:pt x="2990" y="10277"/>
                    </a:cubicBezTo>
                    <a:cubicBezTo>
                      <a:pt x="3020" y="10219"/>
                      <a:pt x="3020" y="10219"/>
                      <a:pt x="3020" y="10219"/>
                    </a:cubicBezTo>
                    <a:cubicBezTo>
                      <a:pt x="2563" y="8826"/>
                      <a:pt x="2563" y="8826"/>
                      <a:pt x="2563" y="8826"/>
                    </a:cubicBezTo>
                    <a:cubicBezTo>
                      <a:pt x="2502" y="8884"/>
                      <a:pt x="2502" y="8884"/>
                      <a:pt x="2502" y="8884"/>
                    </a:cubicBezTo>
                    <a:cubicBezTo>
                      <a:pt x="2532" y="9000"/>
                      <a:pt x="2563" y="9116"/>
                      <a:pt x="2532" y="9174"/>
                    </a:cubicBezTo>
                    <a:cubicBezTo>
                      <a:pt x="2532" y="9232"/>
                      <a:pt x="2502" y="9348"/>
                      <a:pt x="2410" y="9406"/>
                    </a:cubicBezTo>
                    <a:cubicBezTo>
                      <a:pt x="1586" y="10452"/>
                      <a:pt x="1586" y="10452"/>
                      <a:pt x="1586" y="10452"/>
                    </a:cubicBezTo>
                    <a:cubicBezTo>
                      <a:pt x="1495" y="10510"/>
                      <a:pt x="1434" y="10568"/>
                      <a:pt x="1403" y="10510"/>
                    </a:cubicBezTo>
                    <a:cubicBezTo>
                      <a:pt x="1342" y="10510"/>
                      <a:pt x="1312" y="10452"/>
                      <a:pt x="1281" y="10335"/>
                    </a:cubicBezTo>
                    <a:cubicBezTo>
                      <a:pt x="1220" y="10394"/>
                      <a:pt x="1220" y="10394"/>
                      <a:pt x="1220" y="10394"/>
                    </a:cubicBezTo>
                    <a:cubicBezTo>
                      <a:pt x="1708" y="11845"/>
                      <a:pt x="1708" y="11845"/>
                      <a:pt x="1708" y="11845"/>
                    </a:cubicBezTo>
                    <a:cubicBezTo>
                      <a:pt x="1739" y="11787"/>
                      <a:pt x="1739" y="11787"/>
                      <a:pt x="1739" y="11787"/>
                    </a:cubicBezTo>
                    <a:cubicBezTo>
                      <a:pt x="1708" y="11671"/>
                      <a:pt x="1708" y="11555"/>
                      <a:pt x="1708" y="11439"/>
                    </a:cubicBezTo>
                    <a:cubicBezTo>
                      <a:pt x="1708" y="11381"/>
                      <a:pt x="1769" y="11323"/>
                      <a:pt x="1831" y="11206"/>
                    </a:cubicBezTo>
                    <a:cubicBezTo>
                      <a:pt x="1831" y="11206"/>
                      <a:pt x="1831" y="11206"/>
                      <a:pt x="1831" y="11206"/>
                    </a:cubicBezTo>
                    <a:close/>
                    <a:moveTo>
                      <a:pt x="3936" y="15387"/>
                    </a:moveTo>
                    <a:cubicBezTo>
                      <a:pt x="4454" y="14458"/>
                      <a:pt x="4454" y="14458"/>
                      <a:pt x="4454" y="14458"/>
                    </a:cubicBezTo>
                    <a:cubicBezTo>
                      <a:pt x="4515" y="14342"/>
                      <a:pt x="4546" y="14226"/>
                      <a:pt x="4546" y="14168"/>
                    </a:cubicBezTo>
                    <a:cubicBezTo>
                      <a:pt x="4576" y="14052"/>
                      <a:pt x="4546" y="13994"/>
                      <a:pt x="4485" y="13877"/>
                    </a:cubicBezTo>
                    <a:cubicBezTo>
                      <a:pt x="4546" y="13819"/>
                      <a:pt x="4546" y="13819"/>
                      <a:pt x="4546" y="13819"/>
                    </a:cubicBezTo>
                    <a:cubicBezTo>
                      <a:pt x="4881" y="14516"/>
                      <a:pt x="4881" y="14516"/>
                      <a:pt x="4881" y="14516"/>
                    </a:cubicBezTo>
                    <a:cubicBezTo>
                      <a:pt x="4851" y="14574"/>
                      <a:pt x="4851" y="14574"/>
                      <a:pt x="4851" y="14574"/>
                    </a:cubicBezTo>
                    <a:cubicBezTo>
                      <a:pt x="4790" y="14458"/>
                      <a:pt x="4729" y="14400"/>
                      <a:pt x="4698" y="14400"/>
                    </a:cubicBezTo>
                    <a:cubicBezTo>
                      <a:pt x="4637" y="14400"/>
                      <a:pt x="4607" y="14458"/>
                      <a:pt x="4546" y="14574"/>
                    </a:cubicBezTo>
                    <a:cubicBezTo>
                      <a:pt x="4027" y="15503"/>
                      <a:pt x="4027" y="15503"/>
                      <a:pt x="4027" y="15503"/>
                    </a:cubicBezTo>
                    <a:cubicBezTo>
                      <a:pt x="3936" y="15677"/>
                      <a:pt x="3875" y="15735"/>
                      <a:pt x="3814" y="15794"/>
                    </a:cubicBezTo>
                    <a:cubicBezTo>
                      <a:pt x="3753" y="15852"/>
                      <a:pt x="3692" y="15910"/>
                      <a:pt x="3631" y="15910"/>
                    </a:cubicBezTo>
                    <a:cubicBezTo>
                      <a:pt x="3539" y="15910"/>
                      <a:pt x="3478" y="15852"/>
                      <a:pt x="3386" y="15794"/>
                    </a:cubicBezTo>
                    <a:cubicBezTo>
                      <a:pt x="3295" y="15677"/>
                      <a:pt x="3203" y="15561"/>
                      <a:pt x="3142" y="15387"/>
                    </a:cubicBezTo>
                    <a:cubicBezTo>
                      <a:pt x="2990" y="15097"/>
                      <a:pt x="2929" y="14865"/>
                      <a:pt x="2929" y="14574"/>
                    </a:cubicBezTo>
                    <a:cubicBezTo>
                      <a:pt x="2929" y="14284"/>
                      <a:pt x="2990" y="14052"/>
                      <a:pt x="3142" y="13819"/>
                    </a:cubicBezTo>
                    <a:cubicBezTo>
                      <a:pt x="3692" y="12832"/>
                      <a:pt x="3692" y="12832"/>
                      <a:pt x="3692" y="12832"/>
                    </a:cubicBezTo>
                    <a:cubicBezTo>
                      <a:pt x="3722" y="12716"/>
                      <a:pt x="3753" y="12600"/>
                      <a:pt x="3783" y="12542"/>
                    </a:cubicBezTo>
                    <a:cubicBezTo>
                      <a:pt x="3783" y="12484"/>
                      <a:pt x="3753" y="12368"/>
                      <a:pt x="3692" y="12252"/>
                    </a:cubicBezTo>
                    <a:cubicBezTo>
                      <a:pt x="3753" y="12194"/>
                      <a:pt x="3753" y="12194"/>
                      <a:pt x="3753" y="12194"/>
                    </a:cubicBezTo>
                    <a:cubicBezTo>
                      <a:pt x="4363" y="13413"/>
                      <a:pt x="4363" y="13413"/>
                      <a:pt x="4363" y="13413"/>
                    </a:cubicBezTo>
                    <a:cubicBezTo>
                      <a:pt x="4302" y="13471"/>
                      <a:pt x="4302" y="13471"/>
                      <a:pt x="4302" y="13471"/>
                    </a:cubicBezTo>
                    <a:cubicBezTo>
                      <a:pt x="4271" y="13413"/>
                      <a:pt x="4210" y="13355"/>
                      <a:pt x="4180" y="13355"/>
                    </a:cubicBezTo>
                    <a:cubicBezTo>
                      <a:pt x="4119" y="13355"/>
                      <a:pt x="4058" y="13413"/>
                      <a:pt x="3997" y="13529"/>
                    </a:cubicBezTo>
                    <a:cubicBezTo>
                      <a:pt x="3386" y="14632"/>
                      <a:pt x="3386" y="14632"/>
                      <a:pt x="3386" y="14632"/>
                    </a:cubicBezTo>
                    <a:cubicBezTo>
                      <a:pt x="3295" y="14748"/>
                      <a:pt x="3234" y="14923"/>
                      <a:pt x="3234" y="15039"/>
                    </a:cubicBezTo>
                    <a:cubicBezTo>
                      <a:pt x="3234" y="15213"/>
                      <a:pt x="3264" y="15329"/>
                      <a:pt x="3325" y="15503"/>
                    </a:cubicBezTo>
                    <a:cubicBezTo>
                      <a:pt x="3417" y="15677"/>
                      <a:pt x="3508" y="15735"/>
                      <a:pt x="3600" y="15735"/>
                    </a:cubicBezTo>
                    <a:cubicBezTo>
                      <a:pt x="3722" y="15677"/>
                      <a:pt x="3814" y="15561"/>
                      <a:pt x="3936" y="15387"/>
                    </a:cubicBezTo>
                    <a:cubicBezTo>
                      <a:pt x="3936" y="15387"/>
                      <a:pt x="3936" y="15387"/>
                      <a:pt x="3936" y="15387"/>
                    </a:cubicBezTo>
                    <a:close/>
                    <a:moveTo>
                      <a:pt x="4454" y="16897"/>
                    </a:moveTo>
                    <a:cubicBezTo>
                      <a:pt x="4668" y="16665"/>
                      <a:pt x="4668" y="16665"/>
                      <a:pt x="4668" y="16665"/>
                    </a:cubicBezTo>
                    <a:cubicBezTo>
                      <a:pt x="5003" y="17129"/>
                      <a:pt x="5003" y="17129"/>
                      <a:pt x="5003" y="17129"/>
                    </a:cubicBezTo>
                    <a:cubicBezTo>
                      <a:pt x="4912" y="17652"/>
                      <a:pt x="4912" y="17652"/>
                      <a:pt x="4912" y="17652"/>
                    </a:cubicBezTo>
                    <a:cubicBezTo>
                      <a:pt x="4912" y="17710"/>
                      <a:pt x="4912" y="17710"/>
                      <a:pt x="4881" y="17710"/>
                    </a:cubicBezTo>
                    <a:cubicBezTo>
                      <a:pt x="4881" y="17768"/>
                      <a:pt x="4881" y="17768"/>
                      <a:pt x="4881" y="17768"/>
                    </a:cubicBezTo>
                    <a:cubicBezTo>
                      <a:pt x="4851" y="17826"/>
                      <a:pt x="4820" y="17884"/>
                      <a:pt x="4820" y="17884"/>
                    </a:cubicBezTo>
                    <a:cubicBezTo>
                      <a:pt x="4790" y="17826"/>
                      <a:pt x="4729" y="17826"/>
                      <a:pt x="4668" y="17710"/>
                    </a:cubicBezTo>
                    <a:cubicBezTo>
                      <a:pt x="4637" y="17826"/>
                      <a:pt x="4637" y="17826"/>
                      <a:pt x="4637" y="17826"/>
                    </a:cubicBezTo>
                    <a:cubicBezTo>
                      <a:pt x="5308" y="18697"/>
                      <a:pt x="5308" y="18697"/>
                      <a:pt x="5308" y="18697"/>
                    </a:cubicBezTo>
                    <a:cubicBezTo>
                      <a:pt x="5339" y="18639"/>
                      <a:pt x="5339" y="18639"/>
                      <a:pt x="5339" y="18639"/>
                    </a:cubicBezTo>
                    <a:cubicBezTo>
                      <a:pt x="5308" y="18581"/>
                      <a:pt x="5308" y="18581"/>
                      <a:pt x="5278" y="18523"/>
                    </a:cubicBezTo>
                    <a:cubicBezTo>
                      <a:pt x="5278" y="18465"/>
                      <a:pt x="5278" y="18348"/>
                      <a:pt x="5308" y="18290"/>
                    </a:cubicBezTo>
                    <a:cubicBezTo>
                      <a:pt x="5675" y="15561"/>
                      <a:pt x="5675" y="15561"/>
                      <a:pt x="5675" y="15561"/>
                    </a:cubicBezTo>
                    <a:cubicBezTo>
                      <a:pt x="5522" y="15329"/>
                      <a:pt x="5522" y="15329"/>
                      <a:pt x="5522" y="15329"/>
                    </a:cubicBezTo>
                    <a:cubicBezTo>
                      <a:pt x="4302" y="16839"/>
                      <a:pt x="4302" y="16839"/>
                      <a:pt x="4302" y="16839"/>
                    </a:cubicBezTo>
                    <a:cubicBezTo>
                      <a:pt x="4241" y="16897"/>
                      <a:pt x="4210" y="16897"/>
                      <a:pt x="4180" y="16955"/>
                    </a:cubicBezTo>
                    <a:cubicBezTo>
                      <a:pt x="4119" y="16955"/>
                      <a:pt x="4088" y="16897"/>
                      <a:pt x="4058" y="16897"/>
                    </a:cubicBezTo>
                    <a:cubicBezTo>
                      <a:pt x="4027" y="16955"/>
                      <a:pt x="4027" y="16955"/>
                      <a:pt x="4027" y="16955"/>
                    </a:cubicBezTo>
                    <a:cubicBezTo>
                      <a:pt x="4424" y="17477"/>
                      <a:pt x="4424" y="17477"/>
                      <a:pt x="4424" y="17477"/>
                    </a:cubicBezTo>
                    <a:cubicBezTo>
                      <a:pt x="4454" y="17419"/>
                      <a:pt x="4454" y="17419"/>
                      <a:pt x="4454" y="17419"/>
                    </a:cubicBezTo>
                    <a:cubicBezTo>
                      <a:pt x="4424" y="17361"/>
                      <a:pt x="4424" y="17361"/>
                      <a:pt x="4424" y="17361"/>
                    </a:cubicBezTo>
                    <a:cubicBezTo>
                      <a:pt x="4393" y="17303"/>
                      <a:pt x="4363" y="17245"/>
                      <a:pt x="4363" y="17187"/>
                    </a:cubicBezTo>
                    <a:cubicBezTo>
                      <a:pt x="4332" y="17129"/>
                      <a:pt x="4363" y="17071"/>
                      <a:pt x="4363" y="17013"/>
                    </a:cubicBezTo>
                    <a:cubicBezTo>
                      <a:pt x="4393" y="17013"/>
                      <a:pt x="4393" y="17013"/>
                      <a:pt x="4393" y="16955"/>
                    </a:cubicBezTo>
                    <a:cubicBezTo>
                      <a:pt x="4424" y="16955"/>
                      <a:pt x="4424" y="16955"/>
                      <a:pt x="4454" y="16897"/>
                    </a:cubicBezTo>
                    <a:cubicBezTo>
                      <a:pt x="4454" y="16897"/>
                      <a:pt x="4454" y="16897"/>
                      <a:pt x="4454" y="16897"/>
                    </a:cubicBezTo>
                    <a:close/>
                    <a:moveTo>
                      <a:pt x="4759" y="16548"/>
                    </a:moveTo>
                    <a:cubicBezTo>
                      <a:pt x="5156" y="16026"/>
                      <a:pt x="5156" y="16026"/>
                      <a:pt x="5156" y="16026"/>
                    </a:cubicBezTo>
                    <a:cubicBezTo>
                      <a:pt x="5003" y="16897"/>
                      <a:pt x="5003" y="16897"/>
                      <a:pt x="5003" y="16897"/>
                    </a:cubicBezTo>
                    <a:cubicBezTo>
                      <a:pt x="4759" y="16548"/>
                      <a:pt x="4759" y="16548"/>
                      <a:pt x="4759" y="16548"/>
                    </a:cubicBezTo>
                    <a:close/>
                    <a:moveTo>
                      <a:pt x="6498" y="17071"/>
                    </a:moveTo>
                    <a:cubicBezTo>
                      <a:pt x="6529" y="16955"/>
                      <a:pt x="6529" y="16839"/>
                      <a:pt x="6529" y="16723"/>
                    </a:cubicBezTo>
                    <a:cubicBezTo>
                      <a:pt x="6498" y="16665"/>
                      <a:pt x="6468" y="16606"/>
                      <a:pt x="6407" y="16548"/>
                    </a:cubicBezTo>
                    <a:cubicBezTo>
                      <a:pt x="6437" y="16432"/>
                      <a:pt x="6437" y="16432"/>
                      <a:pt x="6437" y="16432"/>
                    </a:cubicBezTo>
                    <a:cubicBezTo>
                      <a:pt x="7017" y="16955"/>
                      <a:pt x="7017" y="16955"/>
                      <a:pt x="7017" y="16955"/>
                    </a:cubicBezTo>
                    <a:cubicBezTo>
                      <a:pt x="7292" y="19103"/>
                      <a:pt x="7292" y="19103"/>
                      <a:pt x="7292" y="19103"/>
                    </a:cubicBezTo>
                    <a:cubicBezTo>
                      <a:pt x="7566" y="18058"/>
                      <a:pt x="7566" y="18058"/>
                      <a:pt x="7566" y="18058"/>
                    </a:cubicBezTo>
                    <a:cubicBezTo>
                      <a:pt x="7597" y="17884"/>
                      <a:pt x="7627" y="17768"/>
                      <a:pt x="7597" y="17710"/>
                    </a:cubicBezTo>
                    <a:cubicBezTo>
                      <a:pt x="7597" y="17652"/>
                      <a:pt x="7566" y="17535"/>
                      <a:pt x="7475" y="17477"/>
                    </a:cubicBezTo>
                    <a:cubicBezTo>
                      <a:pt x="7505" y="17361"/>
                      <a:pt x="7505" y="17361"/>
                      <a:pt x="7505" y="17361"/>
                    </a:cubicBezTo>
                    <a:cubicBezTo>
                      <a:pt x="7963" y="17768"/>
                      <a:pt x="7963" y="17768"/>
                      <a:pt x="7963" y="17768"/>
                    </a:cubicBezTo>
                    <a:cubicBezTo>
                      <a:pt x="7932" y="17884"/>
                      <a:pt x="7932" y="17884"/>
                      <a:pt x="7932" y="17884"/>
                    </a:cubicBezTo>
                    <a:cubicBezTo>
                      <a:pt x="7871" y="17826"/>
                      <a:pt x="7810" y="17826"/>
                      <a:pt x="7780" y="17884"/>
                    </a:cubicBezTo>
                    <a:cubicBezTo>
                      <a:pt x="7749" y="17884"/>
                      <a:pt x="7688" y="18000"/>
                      <a:pt x="7658" y="18116"/>
                    </a:cubicBezTo>
                    <a:cubicBezTo>
                      <a:pt x="7139" y="20323"/>
                      <a:pt x="7139" y="20323"/>
                      <a:pt x="7139" y="20323"/>
                    </a:cubicBezTo>
                    <a:cubicBezTo>
                      <a:pt x="6956" y="20206"/>
                      <a:pt x="6956" y="20206"/>
                      <a:pt x="6956" y="20206"/>
                    </a:cubicBezTo>
                    <a:cubicBezTo>
                      <a:pt x="6559" y="17245"/>
                      <a:pt x="6559" y="17245"/>
                      <a:pt x="6559" y="17245"/>
                    </a:cubicBezTo>
                    <a:cubicBezTo>
                      <a:pt x="6163" y="18871"/>
                      <a:pt x="6163" y="18871"/>
                      <a:pt x="6163" y="18871"/>
                    </a:cubicBezTo>
                    <a:cubicBezTo>
                      <a:pt x="6132" y="19045"/>
                      <a:pt x="6102" y="19161"/>
                      <a:pt x="6132" y="19219"/>
                    </a:cubicBezTo>
                    <a:cubicBezTo>
                      <a:pt x="6132" y="19277"/>
                      <a:pt x="6193" y="19394"/>
                      <a:pt x="6254" y="19452"/>
                    </a:cubicBezTo>
                    <a:cubicBezTo>
                      <a:pt x="6224" y="19568"/>
                      <a:pt x="6224" y="19568"/>
                      <a:pt x="6224" y="19568"/>
                    </a:cubicBezTo>
                    <a:cubicBezTo>
                      <a:pt x="5766" y="19103"/>
                      <a:pt x="5766" y="19103"/>
                      <a:pt x="5766" y="19103"/>
                    </a:cubicBezTo>
                    <a:cubicBezTo>
                      <a:pt x="5797" y="19045"/>
                      <a:pt x="5797" y="19045"/>
                      <a:pt x="5797" y="19045"/>
                    </a:cubicBezTo>
                    <a:cubicBezTo>
                      <a:pt x="5858" y="19103"/>
                      <a:pt x="5919" y="19103"/>
                      <a:pt x="5949" y="19045"/>
                    </a:cubicBezTo>
                    <a:cubicBezTo>
                      <a:pt x="5980" y="19045"/>
                      <a:pt x="6041" y="18929"/>
                      <a:pt x="6071" y="18813"/>
                    </a:cubicBezTo>
                    <a:cubicBezTo>
                      <a:pt x="6498" y="17071"/>
                      <a:pt x="6498" y="17071"/>
                      <a:pt x="6498" y="17071"/>
                    </a:cubicBezTo>
                    <a:close/>
                    <a:moveTo>
                      <a:pt x="10373" y="20439"/>
                    </a:moveTo>
                    <a:cubicBezTo>
                      <a:pt x="10434" y="19103"/>
                      <a:pt x="10434" y="19103"/>
                      <a:pt x="10434" y="19103"/>
                    </a:cubicBezTo>
                    <a:cubicBezTo>
                      <a:pt x="10434" y="18929"/>
                      <a:pt x="10434" y="18813"/>
                      <a:pt x="10403" y="18755"/>
                    </a:cubicBezTo>
                    <a:cubicBezTo>
                      <a:pt x="10373" y="18697"/>
                      <a:pt x="10342" y="18639"/>
                      <a:pt x="10251" y="18639"/>
                    </a:cubicBezTo>
                    <a:cubicBezTo>
                      <a:pt x="10281" y="18523"/>
                      <a:pt x="10281" y="18523"/>
                      <a:pt x="10281" y="18523"/>
                    </a:cubicBezTo>
                    <a:cubicBezTo>
                      <a:pt x="10769" y="18581"/>
                      <a:pt x="10769" y="18581"/>
                      <a:pt x="10769" y="18581"/>
                    </a:cubicBezTo>
                    <a:cubicBezTo>
                      <a:pt x="10769" y="18697"/>
                      <a:pt x="10769" y="18697"/>
                      <a:pt x="10769" y="18697"/>
                    </a:cubicBezTo>
                    <a:cubicBezTo>
                      <a:pt x="10708" y="18697"/>
                      <a:pt x="10647" y="18755"/>
                      <a:pt x="10617" y="18813"/>
                    </a:cubicBezTo>
                    <a:cubicBezTo>
                      <a:pt x="10586" y="18871"/>
                      <a:pt x="10556" y="18987"/>
                      <a:pt x="10556" y="19103"/>
                    </a:cubicBezTo>
                    <a:cubicBezTo>
                      <a:pt x="10495" y="20439"/>
                      <a:pt x="10495" y="20439"/>
                      <a:pt x="10495" y="20439"/>
                    </a:cubicBezTo>
                    <a:cubicBezTo>
                      <a:pt x="10464" y="20671"/>
                      <a:pt x="10464" y="20845"/>
                      <a:pt x="10434" y="20961"/>
                    </a:cubicBezTo>
                    <a:cubicBezTo>
                      <a:pt x="10403" y="21077"/>
                      <a:pt x="10373" y="21135"/>
                      <a:pt x="10342" y="21252"/>
                    </a:cubicBezTo>
                    <a:cubicBezTo>
                      <a:pt x="10281" y="21368"/>
                      <a:pt x="10190" y="21426"/>
                      <a:pt x="10098" y="21484"/>
                    </a:cubicBezTo>
                    <a:cubicBezTo>
                      <a:pt x="10007" y="21542"/>
                      <a:pt x="9915" y="21542"/>
                      <a:pt x="9793" y="21542"/>
                    </a:cubicBezTo>
                    <a:cubicBezTo>
                      <a:pt x="9580" y="21484"/>
                      <a:pt x="9427" y="21368"/>
                      <a:pt x="9336" y="21194"/>
                    </a:cubicBezTo>
                    <a:cubicBezTo>
                      <a:pt x="9244" y="20961"/>
                      <a:pt x="9214" y="20671"/>
                      <a:pt x="9214" y="20323"/>
                    </a:cubicBezTo>
                    <a:cubicBezTo>
                      <a:pt x="9275" y="18929"/>
                      <a:pt x="9275" y="18929"/>
                      <a:pt x="9275" y="18929"/>
                    </a:cubicBezTo>
                    <a:cubicBezTo>
                      <a:pt x="9305" y="18755"/>
                      <a:pt x="9275" y="18639"/>
                      <a:pt x="9244" y="18581"/>
                    </a:cubicBezTo>
                    <a:cubicBezTo>
                      <a:pt x="9244" y="18523"/>
                      <a:pt x="9183" y="18465"/>
                      <a:pt x="9122" y="18465"/>
                    </a:cubicBezTo>
                    <a:cubicBezTo>
                      <a:pt x="9122" y="18348"/>
                      <a:pt x="9122" y="18348"/>
                      <a:pt x="9122" y="18348"/>
                    </a:cubicBezTo>
                    <a:cubicBezTo>
                      <a:pt x="10007" y="18465"/>
                      <a:pt x="10007" y="18465"/>
                      <a:pt x="10007" y="18465"/>
                    </a:cubicBezTo>
                    <a:cubicBezTo>
                      <a:pt x="10007" y="18581"/>
                      <a:pt x="10007" y="18581"/>
                      <a:pt x="10007" y="18581"/>
                    </a:cubicBezTo>
                    <a:cubicBezTo>
                      <a:pt x="9915" y="18581"/>
                      <a:pt x="9854" y="18639"/>
                      <a:pt x="9824" y="18697"/>
                    </a:cubicBezTo>
                    <a:cubicBezTo>
                      <a:pt x="9793" y="18755"/>
                      <a:pt x="9793" y="18813"/>
                      <a:pt x="9763" y="18987"/>
                    </a:cubicBezTo>
                    <a:cubicBezTo>
                      <a:pt x="9702" y="20613"/>
                      <a:pt x="9702" y="20613"/>
                      <a:pt x="9702" y="20613"/>
                    </a:cubicBezTo>
                    <a:cubicBezTo>
                      <a:pt x="9702" y="20845"/>
                      <a:pt x="9702" y="21019"/>
                      <a:pt x="9763" y="21135"/>
                    </a:cubicBezTo>
                    <a:cubicBezTo>
                      <a:pt x="9793" y="21252"/>
                      <a:pt x="9854" y="21310"/>
                      <a:pt x="9976" y="21310"/>
                    </a:cubicBezTo>
                    <a:cubicBezTo>
                      <a:pt x="10098" y="21310"/>
                      <a:pt x="10190" y="21252"/>
                      <a:pt x="10251" y="21135"/>
                    </a:cubicBezTo>
                    <a:cubicBezTo>
                      <a:pt x="10312" y="20961"/>
                      <a:pt x="10373" y="20787"/>
                      <a:pt x="10373" y="20439"/>
                    </a:cubicBezTo>
                    <a:cubicBezTo>
                      <a:pt x="10373" y="20439"/>
                      <a:pt x="10373" y="20439"/>
                      <a:pt x="10373" y="20439"/>
                    </a:cubicBezTo>
                    <a:close/>
                    <a:moveTo>
                      <a:pt x="11227" y="19103"/>
                    </a:moveTo>
                    <a:cubicBezTo>
                      <a:pt x="11227" y="18987"/>
                      <a:pt x="11197" y="18871"/>
                      <a:pt x="11166" y="18813"/>
                    </a:cubicBezTo>
                    <a:cubicBezTo>
                      <a:pt x="11136" y="18755"/>
                      <a:pt x="11075" y="18755"/>
                      <a:pt x="11014" y="18755"/>
                    </a:cubicBezTo>
                    <a:cubicBezTo>
                      <a:pt x="10983" y="18639"/>
                      <a:pt x="10983" y="18639"/>
                      <a:pt x="10983" y="18639"/>
                    </a:cubicBezTo>
                    <a:cubicBezTo>
                      <a:pt x="11654" y="18465"/>
                      <a:pt x="11654" y="18465"/>
                      <a:pt x="11654" y="18465"/>
                    </a:cubicBezTo>
                    <a:cubicBezTo>
                      <a:pt x="12508" y="19974"/>
                      <a:pt x="12508" y="19974"/>
                      <a:pt x="12508" y="19974"/>
                    </a:cubicBezTo>
                    <a:cubicBezTo>
                      <a:pt x="12417" y="18813"/>
                      <a:pt x="12417" y="18813"/>
                      <a:pt x="12417" y="18813"/>
                    </a:cubicBezTo>
                    <a:cubicBezTo>
                      <a:pt x="12417" y="18639"/>
                      <a:pt x="12386" y="18581"/>
                      <a:pt x="12356" y="18523"/>
                    </a:cubicBezTo>
                    <a:cubicBezTo>
                      <a:pt x="12325" y="18465"/>
                      <a:pt x="12264" y="18406"/>
                      <a:pt x="12203" y="18406"/>
                    </a:cubicBezTo>
                    <a:cubicBezTo>
                      <a:pt x="12173" y="18348"/>
                      <a:pt x="12173" y="18348"/>
                      <a:pt x="12173" y="18348"/>
                    </a:cubicBezTo>
                    <a:cubicBezTo>
                      <a:pt x="12692" y="18174"/>
                      <a:pt x="12692" y="18174"/>
                      <a:pt x="12692" y="18174"/>
                    </a:cubicBezTo>
                    <a:cubicBezTo>
                      <a:pt x="12692" y="18290"/>
                      <a:pt x="12692" y="18290"/>
                      <a:pt x="12692" y="18290"/>
                    </a:cubicBezTo>
                    <a:cubicBezTo>
                      <a:pt x="12631" y="18348"/>
                      <a:pt x="12569" y="18348"/>
                      <a:pt x="12539" y="18465"/>
                    </a:cubicBezTo>
                    <a:cubicBezTo>
                      <a:pt x="12508" y="18523"/>
                      <a:pt x="12508" y="18639"/>
                      <a:pt x="12539" y="18755"/>
                    </a:cubicBezTo>
                    <a:cubicBezTo>
                      <a:pt x="12692" y="21194"/>
                      <a:pt x="12692" y="21194"/>
                      <a:pt x="12692" y="21194"/>
                    </a:cubicBezTo>
                    <a:cubicBezTo>
                      <a:pt x="12539" y="21252"/>
                      <a:pt x="12539" y="21252"/>
                      <a:pt x="12539" y="21252"/>
                    </a:cubicBezTo>
                    <a:cubicBezTo>
                      <a:pt x="11349" y="19161"/>
                      <a:pt x="11349" y="19161"/>
                      <a:pt x="11349" y="19161"/>
                    </a:cubicBezTo>
                    <a:cubicBezTo>
                      <a:pt x="11471" y="20961"/>
                      <a:pt x="11471" y="20961"/>
                      <a:pt x="11471" y="20961"/>
                    </a:cubicBezTo>
                    <a:cubicBezTo>
                      <a:pt x="11502" y="21135"/>
                      <a:pt x="11502" y="21252"/>
                      <a:pt x="11563" y="21310"/>
                    </a:cubicBezTo>
                    <a:cubicBezTo>
                      <a:pt x="11593" y="21368"/>
                      <a:pt x="11624" y="21368"/>
                      <a:pt x="11715" y="21368"/>
                    </a:cubicBezTo>
                    <a:cubicBezTo>
                      <a:pt x="11715" y="21484"/>
                      <a:pt x="11715" y="21484"/>
                      <a:pt x="11715" y="21484"/>
                    </a:cubicBezTo>
                    <a:cubicBezTo>
                      <a:pt x="11227" y="21600"/>
                      <a:pt x="11227" y="21600"/>
                      <a:pt x="11227" y="21600"/>
                    </a:cubicBezTo>
                    <a:cubicBezTo>
                      <a:pt x="11197" y="21484"/>
                      <a:pt x="11197" y="21484"/>
                      <a:pt x="11197" y="21484"/>
                    </a:cubicBezTo>
                    <a:cubicBezTo>
                      <a:pt x="11288" y="21484"/>
                      <a:pt x="11319" y="21426"/>
                      <a:pt x="11349" y="21368"/>
                    </a:cubicBezTo>
                    <a:cubicBezTo>
                      <a:pt x="11380" y="21252"/>
                      <a:pt x="11380" y="21135"/>
                      <a:pt x="11380" y="21019"/>
                    </a:cubicBezTo>
                    <a:cubicBezTo>
                      <a:pt x="11227" y="19103"/>
                      <a:pt x="11227" y="19103"/>
                      <a:pt x="11227" y="19103"/>
                    </a:cubicBezTo>
                    <a:close/>
                    <a:moveTo>
                      <a:pt x="14064" y="20032"/>
                    </a:moveTo>
                    <a:cubicBezTo>
                      <a:pt x="14095" y="20206"/>
                      <a:pt x="14125" y="20265"/>
                      <a:pt x="14156" y="20323"/>
                    </a:cubicBezTo>
                    <a:cubicBezTo>
                      <a:pt x="14186" y="20381"/>
                      <a:pt x="14247" y="20381"/>
                      <a:pt x="14308" y="20381"/>
                    </a:cubicBezTo>
                    <a:cubicBezTo>
                      <a:pt x="14339" y="20439"/>
                      <a:pt x="14339" y="20439"/>
                      <a:pt x="14339" y="20439"/>
                    </a:cubicBezTo>
                    <a:cubicBezTo>
                      <a:pt x="13485" y="20903"/>
                      <a:pt x="13485" y="20903"/>
                      <a:pt x="13485" y="20903"/>
                    </a:cubicBezTo>
                    <a:cubicBezTo>
                      <a:pt x="13454" y="20845"/>
                      <a:pt x="13454" y="20845"/>
                      <a:pt x="13454" y="20845"/>
                    </a:cubicBezTo>
                    <a:cubicBezTo>
                      <a:pt x="13546" y="20787"/>
                      <a:pt x="13576" y="20729"/>
                      <a:pt x="13607" y="20613"/>
                    </a:cubicBezTo>
                    <a:cubicBezTo>
                      <a:pt x="13607" y="20555"/>
                      <a:pt x="13607" y="20439"/>
                      <a:pt x="13607" y="20323"/>
                    </a:cubicBezTo>
                    <a:cubicBezTo>
                      <a:pt x="13302" y="18465"/>
                      <a:pt x="13302" y="18465"/>
                      <a:pt x="13302" y="18465"/>
                    </a:cubicBezTo>
                    <a:cubicBezTo>
                      <a:pt x="13302" y="18348"/>
                      <a:pt x="13271" y="18232"/>
                      <a:pt x="13210" y="18174"/>
                    </a:cubicBezTo>
                    <a:cubicBezTo>
                      <a:pt x="13180" y="18116"/>
                      <a:pt x="13119" y="18116"/>
                      <a:pt x="13058" y="18174"/>
                    </a:cubicBezTo>
                    <a:cubicBezTo>
                      <a:pt x="13058" y="18058"/>
                      <a:pt x="13058" y="18058"/>
                      <a:pt x="13058" y="18058"/>
                    </a:cubicBezTo>
                    <a:cubicBezTo>
                      <a:pt x="13912" y="17594"/>
                      <a:pt x="13912" y="17594"/>
                      <a:pt x="13912" y="17594"/>
                    </a:cubicBezTo>
                    <a:cubicBezTo>
                      <a:pt x="13912" y="17710"/>
                      <a:pt x="13912" y="17710"/>
                      <a:pt x="13912" y="17710"/>
                    </a:cubicBezTo>
                    <a:cubicBezTo>
                      <a:pt x="13851" y="17768"/>
                      <a:pt x="13790" y="17826"/>
                      <a:pt x="13790" y="17884"/>
                    </a:cubicBezTo>
                    <a:cubicBezTo>
                      <a:pt x="13759" y="17942"/>
                      <a:pt x="13759" y="18058"/>
                      <a:pt x="13790" y="18232"/>
                    </a:cubicBezTo>
                    <a:cubicBezTo>
                      <a:pt x="14064" y="20032"/>
                      <a:pt x="14064" y="20032"/>
                      <a:pt x="14064" y="20032"/>
                    </a:cubicBezTo>
                    <a:close/>
                    <a:moveTo>
                      <a:pt x="15498" y="19568"/>
                    </a:moveTo>
                    <a:cubicBezTo>
                      <a:pt x="15590" y="19510"/>
                      <a:pt x="15590" y="19510"/>
                      <a:pt x="15590" y="19510"/>
                    </a:cubicBezTo>
                    <a:cubicBezTo>
                      <a:pt x="15468" y="16665"/>
                      <a:pt x="15468" y="16665"/>
                      <a:pt x="15468" y="16665"/>
                    </a:cubicBezTo>
                    <a:cubicBezTo>
                      <a:pt x="15468" y="16548"/>
                      <a:pt x="15468" y="16490"/>
                      <a:pt x="15468" y="16374"/>
                    </a:cubicBezTo>
                    <a:cubicBezTo>
                      <a:pt x="15498" y="16316"/>
                      <a:pt x="15529" y="16258"/>
                      <a:pt x="15559" y="16200"/>
                    </a:cubicBezTo>
                    <a:cubicBezTo>
                      <a:pt x="15529" y="16084"/>
                      <a:pt x="15529" y="16084"/>
                      <a:pt x="15529" y="16084"/>
                    </a:cubicBezTo>
                    <a:cubicBezTo>
                      <a:pt x="15102" y="16548"/>
                      <a:pt x="15102" y="16548"/>
                      <a:pt x="15102" y="16548"/>
                    </a:cubicBezTo>
                    <a:cubicBezTo>
                      <a:pt x="15132" y="16606"/>
                      <a:pt x="15132" y="16606"/>
                      <a:pt x="15132" y="16606"/>
                    </a:cubicBezTo>
                    <a:cubicBezTo>
                      <a:pt x="15193" y="16606"/>
                      <a:pt x="15224" y="16548"/>
                      <a:pt x="15254" y="16548"/>
                    </a:cubicBezTo>
                    <a:cubicBezTo>
                      <a:pt x="15285" y="16548"/>
                      <a:pt x="15315" y="16606"/>
                      <a:pt x="15346" y="16665"/>
                    </a:cubicBezTo>
                    <a:cubicBezTo>
                      <a:pt x="15346" y="16665"/>
                      <a:pt x="15346" y="16665"/>
                      <a:pt x="15346" y="16723"/>
                    </a:cubicBezTo>
                    <a:cubicBezTo>
                      <a:pt x="15346" y="16723"/>
                      <a:pt x="15346" y="16781"/>
                      <a:pt x="15346" y="16839"/>
                    </a:cubicBezTo>
                    <a:cubicBezTo>
                      <a:pt x="15437" y="18348"/>
                      <a:pt x="15437" y="18348"/>
                      <a:pt x="15437" y="18348"/>
                    </a:cubicBezTo>
                    <a:cubicBezTo>
                      <a:pt x="14797" y="17303"/>
                      <a:pt x="14797" y="17303"/>
                      <a:pt x="14797" y="17303"/>
                    </a:cubicBezTo>
                    <a:cubicBezTo>
                      <a:pt x="14766" y="17245"/>
                      <a:pt x="14766" y="17245"/>
                      <a:pt x="14766" y="17245"/>
                    </a:cubicBezTo>
                    <a:cubicBezTo>
                      <a:pt x="14766" y="17245"/>
                      <a:pt x="14766" y="17187"/>
                      <a:pt x="14736" y="17187"/>
                    </a:cubicBezTo>
                    <a:cubicBezTo>
                      <a:pt x="14736" y="17129"/>
                      <a:pt x="14736" y="17129"/>
                      <a:pt x="14736" y="17071"/>
                    </a:cubicBezTo>
                    <a:cubicBezTo>
                      <a:pt x="14766" y="17013"/>
                      <a:pt x="14797" y="16955"/>
                      <a:pt x="14827" y="16955"/>
                    </a:cubicBezTo>
                    <a:cubicBezTo>
                      <a:pt x="14827" y="16897"/>
                      <a:pt x="14827" y="16897"/>
                      <a:pt x="14827" y="16897"/>
                    </a:cubicBezTo>
                    <a:cubicBezTo>
                      <a:pt x="14827" y="16839"/>
                      <a:pt x="14827" y="16839"/>
                      <a:pt x="14827" y="16839"/>
                    </a:cubicBezTo>
                    <a:cubicBezTo>
                      <a:pt x="14095" y="17535"/>
                      <a:pt x="14095" y="17535"/>
                      <a:pt x="14095" y="17535"/>
                    </a:cubicBezTo>
                    <a:cubicBezTo>
                      <a:pt x="14125" y="17652"/>
                      <a:pt x="14125" y="17652"/>
                      <a:pt x="14125" y="17652"/>
                    </a:cubicBezTo>
                    <a:cubicBezTo>
                      <a:pt x="14156" y="17594"/>
                      <a:pt x="14186" y="17594"/>
                      <a:pt x="14247" y="17594"/>
                    </a:cubicBezTo>
                    <a:cubicBezTo>
                      <a:pt x="14278" y="17652"/>
                      <a:pt x="14308" y="17710"/>
                      <a:pt x="14369" y="17768"/>
                    </a:cubicBezTo>
                    <a:cubicBezTo>
                      <a:pt x="15498" y="19568"/>
                      <a:pt x="15498" y="19568"/>
                      <a:pt x="15498" y="19568"/>
                    </a:cubicBezTo>
                    <a:close/>
                    <a:moveTo>
                      <a:pt x="16688" y="18348"/>
                    </a:moveTo>
                    <a:cubicBezTo>
                      <a:pt x="16658" y="18290"/>
                      <a:pt x="16658" y="18290"/>
                      <a:pt x="16658" y="18290"/>
                    </a:cubicBezTo>
                    <a:cubicBezTo>
                      <a:pt x="16719" y="18174"/>
                      <a:pt x="16749" y="18058"/>
                      <a:pt x="16749" y="18000"/>
                    </a:cubicBezTo>
                    <a:cubicBezTo>
                      <a:pt x="16749" y="17884"/>
                      <a:pt x="16719" y="17826"/>
                      <a:pt x="16688" y="17710"/>
                    </a:cubicBezTo>
                    <a:cubicBezTo>
                      <a:pt x="16047" y="16200"/>
                      <a:pt x="16047" y="16200"/>
                      <a:pt x="16047" y="16200"/>
                    </a:cubicBezTo>
                    <a:cubicBezTo>
                      <a:pt x="15986" y="16084"/>
                      <a:pt x="15956" y="16026"/>
                      <a:pt x="15895" y="16026"/>
                    </a:cubicBezTo>
                    <a:cubicBezTo>
                      <a:pt x="15864" y="15968"/>
                      <a:pt x="15803" y="16026"/>
                      <a:pt x="15742" y="16084"/>
                    </a:cubicBezTo>
                    <a:cubicBezTo>
                      <a:pt x="15712" y="16026"/>
                      <a:pt x="15712" y="16026"/>
                      <a:pt x="15712" y="16026"/>
                    </a:cubicBezTo>
                    <a:cubicBezTo>
                      <a:pt x="16780" y="14400"/>
                      <a:pt x="16780" y="14400"/>
                      <a:pt x="16780" y="14400"/>
                    </a:cubicBezTo>
                    <a:cubicBezTo>
                      <a:pt x="17054" y="14981"/>
                      <a:pt x="17054" y="14981"/>
                      <a:pt x="17054" y="14981"/>
                    </a:cubicBezTo>
                    <a:cubicBezTo>
                      <a:pt x="17024" y="15097"/>
                      <a:pt x="17024" y="15097"/>
                      <a:pt x="17024" y="15097"/>
                    </a:cubicBezTo>
                    <a:cubicBezTo>
                      <a:pt x="16932" y="14923"/>
                      <a:pt x="16841" y="14865"/>
                      <a:pt x="16749" y="14865"/>
                    </a:cubicBezTo>
                    <a:cubicBezTo>
                      <a:pt x="16688" y="14806"/>
                      <a:pt x="16597" y="14923"/>
                      <a:pt x="16475" y="15097"/>
                    </a:cubicBezTo>
                    <a:cubicBezTo>
                      <a:pt x="16322" y="15329"/>
                      <a:pt x="16322" y="15329"/>
                      <a:pt x="16322" y="15329"/>
                    </a:cubicBezTo>
                    <a:cubicBezTo>
                      <a:pt x="16688" y="16258"/>
                      <a:pt x="16688" y="16258"/>
                      <a:pt x="16688" y="16258"/>
                    </a:cubicBezTo>
                    <a:cubicBezTo>
                      <a:pt x="16719" y="16200"/>
                      <a:pt x="16719" y="16200"/>
                      <a:pt x="16719" y="16200"/>
                    </a:cubicBezTo>
                    <a:cubicBezTo>
                      <a:pt x="16780" y="16142"/>
                      <a:pt x="16810" y="16026"/>
                      <a:pt x="16810" y="15910"/>
                    </a:cubicBezTo>
                    <a:cubicBezTo>
                      <a:pt x="16810" y="15735"/>
                      <a:pt x="16780" y="15619"/>
                      <a:pt x="16719" y="15445"/>
                    </a:cubicBezTo>
                    <a:cubicBezTo>
                      <a:pt x="16780" y="15329"/>
                      <a:pt x="16780" y="15329"/>
                      <a:pt x="16780" y="15329"/>
                    </a:cubicBezTo>
                    <a:cubicBezTo>
                      <a:pt x="17237" y="16490"/>
                      <a:pt x="17237" y="16490"/>
                      <a:pt x="17237" y="16490"/>
                    </a:cubicBezTo>
                    <a:cubicBezTo>
                      <a:pt x="17207" y="16548"/>
                      <a:pt x="17207" y="16548"/>
                      <a:pt x="17207" y="16548"/>
                    </a:cubicBezTo>
                    <a:cubicBezTo>
                      <a:pt x="17115" y="16374"/>
                      <a:pt x="17054" y="16258"/>
                      <a:pt x="16993" y="16258"/>
                    </a:cubicBezTo>
                    <a:cubicBezTo>
                      <a:pt x="16902" y="16258"/>
                      <a:pt x="16841" y="16258"/>
                      <a:pt x="16780" y="16374"/>
                    </a:cubicBezTo>
                    <a:cubicBezTo>
                      <a:pt x="16780" y="16432"/>
                      <a:pt x="16780" y="16432"/>
                      <a:pt x="16780" y="16432"/>
                    </a:cubicBezTo>
                    <a:cubicBezTo>
                      <a:pt x="17085" y="17129"/>
                      <a:pt x="17085" y="17129"/>
                      <a:pt x="17085" y="17129"/>
                    </a:cubicBezTo>
                    <a:cubicBezTo>
                      <a:pt x="17115" y="17245"/>
                      <a:pt x="17146" y="17303"/>
                      <a:pt x="17176" y="17303"/>
                    </a:cubicBezTo>
                    <a:cubicBezTo>
                      <a:pt x="17207" y="17303"/>
                      <a:pt x="17268" y="17245"/>
                      <a:pt x="17329" y="17129"/>
                    </a:cubicBezTo>
                    <a:cubicBezTo>
                      <a:pt x="17451" y="16955"/>
                      <a:pt x="17512" y="16781"/>
                      <a:pt x="17542" y="16606"/>
                    </a:cubicBezTo>
                    <a:cubicBezTo>
                      <a:pt x="17573" y="16374"/>
                      <a:pt x="17542" y="16200"/>
                      <a:pt x="17481" y="15910"/>
                    </a:cubicBezTo>
                    <a:cubicBezTo>
                      <a:pt x="17542" y="15852"/>
                      <a:pt x="17542" y="15852"/>
                      <a:pt x="17542" y="15852"/>
                    </a:cubicBezTo>
                    <a:cubicBezTo>
                      <a:pt x="17786" y="16665"/>
                      <a:pt x="17786" y="16665"/>
                      <a:pt x="17786" y="16665"/>
                    </a:cubicBezTo>
                    <a:cubicBezTo>
                      <a:pt x="16688" y="18348"/>
                      <a:pt x="16688" y="18348"/>
                      <a:pt x="16688" y="18348"/>
                    </a:cubicBezTo>
                    <a:close/>
                    <a:moveTo>
                      <a:pt x="18153" y="13877"/>
                    </a:moveTo>
                    <a:cubicBezTo>
                      <a:pt x="18183" y="13819"/>
                      <a:pt x="18183" y="13819"/>
                      <a:pt x="18183" y="13819"/>
                    </a:cubicBezTo>
                    <a:cubicBezTo>
                      <a:pt x="18244" y="13703"/>
                      <a:pt x="18275" y="13529"/>
                      <a:pt x="18275" y="13413"/>
                    </a:cubicBezTo>
                    <a:cubicBezTo>
                      <a:pt x="18244" y="13297"/>
                      <a:pt x="18214" y="13123"/>
                      <a:pt x="18122" y="13006"/>
                    </a:cubicBezTo>
                    <a:cubicBezTo>
                      <a:pt x="18031" y="12832"/>
                      <a:pt x="17939" y="12774"/>
                      <a:pt x="17878" y="12774"/>
                    </a:cubicBezTo>
                    <a:cubicBezTo>
                      <a:pt x="17786" y="12774"/>
                      <a:pt x="17725" y="12890"/>
                      <a:pt x="17664" y="13065"/>
                    </a:cubicBezTo>
                    <a:cubicBezTo>
                      <a:pt x="18153" y="13877"/>
                      <a:pt x="18153" y="13877"/>
                      <a:pt x="18153" y="13877"/>
                    </a:cubicBezTo>
                    <a:close/>
                    <a:moveTo>
                      <a:pt x="18580" y="14516"/>
                    </a:moveTo>
                    <a:cubicBezTo>
                      <a:pt x="18244" y="13994"/>
                      <a:pt x="18244" y="13994"/>
                      <a:pt x="18244" y="13994"/>
                    </a:cubicBezTo>
                    <a:cubicBezTo>
                      <a:pt x="18275" y="13935"/>
                      <a:pt x="18275" y="13935"/>
                      <a:pt x="18275" y="13935"/>
                    </a:cubicBezTo>
                    <a:cubicBezTo>
                      <a:pt x="19068" y="14226"/>
                      <a:pt x="19068" y="14226"/>
                      <a:pt x="19068" y="14226"/>
                    </a:cubicBezTo>
                    <a:cubicBezTo>
                      <a:pt x="19434" y="13355"/>
                      <a:pt x="19434" y="13355"/>
                      <a:pt x="19434" y="13355"/>
                    </a:cubicBezTo>
                    <a:cubicBezTo>
                      <a:pt x="19403" y="13297"/>
                      <a:pt x="19403" y="13297"/>
                      <a:pt x="19403" y="13297"/>
                    </a:cubicBezTo>
                    <a:cubicBezTo>
                      <a:pt x="19373" y="13355"/>
                      <a:pt x="19342" y="13413"/>
                      <a:pt x="19312" y="13413"/>
                    </a:cubicBezTo>
                    <a:cubicBezTo>
                      <a:pt x="19281" y="13413"/>
                      <a:pt x="19220" y="13413"/>
                      <a:pt x="19159" y="13413"/>
                    </a:cubicBezTo>
                    <a:cubicBezTo>
                      <a:pt x="18549" y="13181"/>
                      <a:pt x="18549" y="13181"/>
                      <a:pt x="18549" y="13181"/>
                    </a:cubicBezTo>
                    <a:cubicBezTo>
                      <a:pt x="18580" y="13006"/>
                      <a:pt x="18580" y="12832"/>
                      <a:pt x="18580" y="12658"/>
                    </a:cubicBezTo>
                    <a:cubicBezTo>
                      <a:pt x="18549" y="12484"/>
                      <a:pt x="18519" y="12368"/>
                      <a:pt x="18427" y="12252"/>
                    </a:cubicBezTo>
                    <a:cubicBezTo>
                      <a:pt x="18336" y="12077"/>
                      <a:pt x="18214" y="12019"/>
                      <a:pt x="18092" y="12135"/>
                    </a:cubicBezTo>
                    <a:cubicBezTo>
                      <a:pt x="17969" y="12194"/>
                      <a:pt x="17847" y="12368"/>
                      <a:pt x="17695" y="12658"/>
                    </a:cubicBezTo>
                    <a:cubicBezTo>
                      <a:pt x="17146" y="13935"/>
                      <a:pt x="17146" y="13935"/>
                      <a:pt x="17146" y="13935"/>
                    </a:cubicBezTo>
                    <a:cubicBezTo>
                      <a:pt x="17176" y="13994"/>
                      <a:pt x="17176" y="13994"/>
                      <a:pt x="17176" y="13994"/>
                    </a:cubicBezTo>
                    <a:cubicBezTo>
                      <a:pt x="17237" y="13935"/>
                      <a:pt x="17298" y="13877"/>
                      <a:pt x="17329" y="13877"/>
                    </a:cubicBezTo>
                    <a:cubicBezTo>
                      <a:pt x="17359" y="13877"/>
                      <a:pt x="17420" y="13877"/>
                      <a:pt x="17481" y="13994"/>
                    </a:cubicBezTo>
                    <a:cubicBezTo>
                      <a:pt x="18244" y="15213"/>
                      <a:pt x="18244" y="15213"/>
                      <a:pt x="18244" y="15213"/>
                    </a:cubicBezTo>
                    <a:cubicBezTo>
                      <a:pt x="18305" y="15329"/>
                      <a:pt x="18366" y="15445"/>
                      <a:pt x="18366" y="15503"/>
                    </a:cubicBezTo>
                    <a:cubicBezTo>
                      <a:pt x="18366" y="15619"/>
                      <a:pt x="18336" y="15677"/>
                      <a:pt x="18305" y="15794"/>
                    </a:cubicBezTo>
                    <a:cubicBezTo>
                      <a:pt x="18336" y="15852"/>
                      <a:pt x="18336" y="15852"/>
                      <a:pt x="18336" y="15852"/>
                    </a:cubicBezTo>
                    <a:cubicBezTo>
                      <a:pt x="18915" y="14574"/>
                      <a:pt x="18915" y="14574"/>
                      <a:pt x="18915" y="14574"/>
                    </a:cubicBezTo>
                    <a:cubicBezTo>
                      <a:pt x="18885" y="14458"/>
                      <a:pt x="18885" y="14458"/>
                      <a:pt x="18885" y="14458"/>
                    </a:cubicBezTo>
                    <a:cubicBezTo>
                      <a:pt x="18824" y="14574"/>
                      <a:pt x="18793" y="14632"/>
                      <a:pt x="18732" y="14632"/>
                    </a:cubicBezTo>
                    <a:cubicBezTo>
                      <a:pt x="18702" y="14690"/>
                      <a:pt x="18641" y="14632"/>
                      <a:pt x="18580" y="14516"/>
                    </a:cubicBezTo>
                    <a:cubicBezTo>
                      <a:pt x="18580" y="14516"/>
                      <a:pt x="18580" y="14516"/>
                      <a:pt x="18580" y="14516"/>
                    </a:cubicBezTo>
                    <a:close/>
                    <a:moveTo>
                      <a:pt x="19861" y="12484"/>
                    </a:moveTo>
                    <a:cubicBezTo>
                      <a:pt x="19342" y="11961"/>
                      <a:pt x="19342" y="11961"/>
                      <a:pt x="19342" y="11961"/>
                    </a:cubicBezTo>
                    <a:cubicBezTo>
                      <a:pt x="19373" y="11845"/>
                      <a:pt x="19373" y="11845"/>
                      <a:pt x="19373" y="11845"/>
                    </a:cubicBezTo>
                    <a:cubicBezTo>
                      <a:pt x="19495" y="11961"/>
                      <a:pt x="19617" y="11961"/>
                      <a:pt x="19769" y="11903"/>
                    </a:cubicBezTo>
                    <a:cubicBezTo>
                      <a:pt x="19892" y="11787"/>
                      <a:pt x="19983" y="11613"/>
                      <a:pt x="20044" y="11381"/>
                    </a:cubicBezTo>
                    <a:cubicBezTo>
                      <a:pt x="20105" y="11265"/>
                      <a:pt x="20105" y="11090"/>
                      <a:pt x="20105" y="10974"/>
                    </a:cubicBezTo>
                    <a:cubicBezTo>
                      <a:pt x="20105" y="10858"/>
                      <a:pt x="20075" y="10742"/>
                      <a:pt x="20014" y="10684"/>
                    </a:cubicBezTo>
                    <a:cubicBezTo>
                      <a:pt x="19922" y="10626"/>
                      <a:pt x="19769" y="10742"/>
                      <a:pt x="19556" y="11032"/>
                    </a:cubicBezTo>
                    <a:cubicBezTo>
                      <a:pt x="19525" y="11032"/>
                      <a:pt x="19525" y="11032"/>
                      <a:pt x="19525" y="11032"/>
                    </a:cubicBezTo>
                    <a:cubicBezTo>
                      <a:pt x="19525" y="11090"/>
                      <a:pt x="19495" y="11090"/>
                      <a:pt x="19464" y="11148"/>
                    </a:cubicBezTo>
                    <a:cubicBezTo>
                      <a:pt x="19312" y="11381"/>
                      <a:pt x="19190" y="11497"/>
                      <a:pt x="19098" y="11497"/>
                    </a:cubicBezTo>
                    <a:cubicBezTo>
                      <a:pt x="19068" y="11555"/>
                      <a:pt x="19007" y="11555"/>
                      <a:pt x="18976" y="11497"/>
                    </a:cubicBezTo>
                    <a:cubicBezTo>
                      <a:pt x="18915" y="11497"/>
                      <a:pt x="18885" y="11497"/>
                      <a:pt x="18854" y="11439"/>
                    </a:cubicBezTo>
                    <a:cubicBezTo>
                      <a:pt x="18732" y="11323"/>
                      <a:pt x="18641" y="11090"/>
                      <a:pt x="18610" y="10800"/>
                    </a:cubicBezTo>
                    <a:cubicBezTo>
                      <a:pt x="18580" y="10568"/>
                      <a:pt x="18610" y="10277"/>
                      <a:pt x="18702" y="9987"/>
                    </a:cubicBezTo>
                    <a:cubicBezTo>
                      <a:pt x="18732" y="9813"/>
                      <a:pt x="18793" y="9697"/>
                      <a:pt x="18885" y="9581"/>
                    </a:cubicBezTo>
                    <a:cubicBezTo>
                      <a:pt x="18976" y="9406"/>
                      <a:pt x="19007" y="9348"/>
                      <a:pt x="19007" y="9348"/>
                    </a:cubicBezTo>
                    <a:cubicBezTo>
                      <a:pt x="19037" y="9290"/>
                      <a:pt x="19037" y="9232"/>
                      <a:pt x="19007" y="9232"/>
                    </a:cubicBezTo>
                    <a:cubicBezTo>
                      <a:pt x="19007" y="9174"/>
                      <a:pt x="18976" y="9174"/>
                      <a:pt x="18946" y="9116"/>
                    </a:cubicBezTo>
                    <a:cubicBezTo>
                      <a:pt x="18976" y="9000"/>
                      <a:pt x="18976" y="9000"/>
                      <a:pt x="18976" y="9000"/>
                    </a:cubicBezTo>
                    <a:cubicBezTo>
                      <a:pt x="19434" y="9465"/>
                      <a:pt x="19434" y="9465"/>
                      <a:pt x="19434" y="9465"/>
                    </a:cubicBezTo>
                    <a:cubicBezTo>
                      <a:pt x="19403" y="9581"/>
                      <a:pt x="19403" y="9581"/>
                      <a:pt x="19403" y="9581"/>
                    </a:cubicBezTo>
                    <a:cubicBezTo>
                      <a:pt x="19281" y="9465"/>
                      <a:pt x="19159" y="9465"/>
                      <a:pt x="19068" y="9581"/>
                    </a:cubicBezTo>
                    <a:cubicBezTo>
                      <a:pt x="18946" y="9639"/>
                      <a:pt x="18854" y="9813"/>
                      <a:pt x="18793" y="10045"/>
                    </a:cubicBezTo>
                    <a:cubicBezTo>
                      <a:pt x="18763" y="10161"/>
                      <a:pt x="18763" y="10277"/>
                      <a:pt x="18763" y="10394"/>
                    </a:cubicBezTo>
                    <a:cubicBezTo>
                      <a:pt x="18763" y="10510"/>
                      <a:pt x="18793" y="10568"/>
                      <a:pt x="18854" y="10626"/>
                    </a:cubicBezTo>
                    <a:cubicBezTo>
                      <a:pt x="18915" y="10684"/>
                      <a:pt x="19037" y="10626"/>
                      <a:pt x="19220" y="10394"/>
                    </a:cubicBezTo>
                    <a:cubicBezTo>
                      <a:pt x="19220" y="10335"/>
                      <a:pt x="19220" y="10335"/>
                      <a:pt x="19220" y="10335"/>
                    </a:cubicBezTo>
                    <a:cubicBezTo>
                      <a:pt x="19342" y="10161"/>
                      <a:pt x="19434" y="10045"/>
                      <a:pt x="19495" y="9987"/>
                    </a:cubicBezTo>
                    <a:cubicBezTo>
                      <a:pt x="19556" y="9871"/>
                      <a:pt x="19617" y="9871"/>
                      <a:pt x="19647" y="9813"/>
                    </a:cubicBezTo>
                    <a:cubicBezTo>
                      <a:pt x="19708" y="9813"/>
                      <a:pt x="19769" y="9813"/>
                      <a:pt x="19831" y="9813"/>
                    </a:cubicBezTo>
                    <a:cubicBezTo>
                      <a:pt x="19892" y="9813"/>
                      <a:pt x="19953" y="9871"/>
                      <a:pt x="20014" y="9929"/>
                    </a:cubicBezTo>
                    <a:cubicBezTo>
                      <a:pt x="20136" y="10045"/>
                      <a:pt x="20227" y="10277"/>
                      <a:pt x="20258" y="10568"/>
                    </a:cubicBezTo>
                    <a:cubicBezTo>
                      <a:pt x="20288" y="10800"/>
                      <a:pt x="20258" y="11090"/>
                      <a:pt x="20166" y="11439"/>
                    </a:cubicBezTo>
                    <a:cubicBezTo>
                      <a:pt x="20105" y="11555"/>
                      <a:pt x="20044" y="11729"/>
                      <a:pt x="19953" y="11903"/>
                    </a:cubicBezTo>
                    <a:cubicBezTo>
                      <a:pt x="19892" y="12019"/>
                      <a:pt x="19831" y="12135"/>
                      <a:pt x="19831" y="12135"/>
                    </a:cubicBezTo>
                    <a:cubicBezTo>
                      <a:pt x="19831" y="12194"/>
                      <a:pt x="19831" y="12252"/>
                      <a:pt x="19831" y="12252"/>
                    </a:cubicBezTo>
                    <a:cubicBezTo>
                      <a:pt x="19831" y="12310"/>
                      <a:pt x="19861" y="12368"/>
                      <a:pt x="19892" y="12368"/>
                    </a:cubicBezTo>
                    <a:cubicBezTo>
                      <a:pt x="19861" y="12484"/>
                      <a:pt x="19861" y="12484"/>
                      <a:pt x="19861" y="12484"/>
                    </a:cubicBezTo>
                    <a:close/>
                    <a:moveTo>
                      <a:pt x="20685" y="7897"/>
                    </a:moveTo>
                    <a:cubicBezTo>
                      <a:pt x="19739" y="7200"/>
                      <a:pt x="19739" y="7200"/>
                      <a:pt x="19739" y="7200"/>
                    </a:cubicBezTo>
                    <a:cubicBezTo>
                      <a:pt x="19647" y="7142"/>
                      <a:pt x="19617" y="7084"/>
                      <a:pt x="19586" y="7026"/>
                    </a:cubicBezTo>
                    <a:cubicBezTo>
                      <a:pt x="19586" y="6968"/>
                      <a:pt x="19586" y="6852"/>
                      <a:pt x="19586" y="6735"/>
                    </a:cubicBezTo>
                    <a:cubicBezTo>
                      <a:pt x="19556" y="6677"/>
                      <a:pt x="19556" y="6677"/>
                      <a:pt x="19556" y="6677"/>
                    </a:cubicBezTo>
                    <a:cubicBezTo>
                      <a:pt x="19220" y="8245"/>
                      <a:pt x="19220" y="8245"/>
                      <a:pt x="19220" y="8245"/>
                    </a:cubicBezTo>
                    <a:cubicBezTo>
                      <a:pt x="19281" y="8303"/>
                      <a:pt x="19281" y="8303"/>
                      <a:pt x="19281" y="8303"/>
                    </a:cubicBezTo>
                    <a:cubicBezTo>
                      <a:pt x="19312" y="8187"/>
                      <a:pt x="19342" y="8071"/>
                      <a:pt x="19373" y="8071"/>
                    </a:cubicBezTo>
                    <a:cubicBezTo>
                      <a:pt x="19434" y="8013"/>
                      <a:pt x="19495" y="8013"/>
                      <a:pt x="19556" y="8071"/>
                    </a:cubicBezTo>
                    <a:cubicBezTo>
                      <a:pt x="20502" y="8768"/>
                      <a:pt x="20502" y="8768"/>
                      <a:pt x="20502" y="8768"/>
                    </a:cubicBezTo>
                    <a:cubicBezTo>
                      <a:pt x="20563" y="8826"/>
                      <a:pt x="20624" y="8884"/>
                      <a:pt x="20654" y="8942"/>
                    </a:cubicBezTo>
                    <a:cubicBezTo>
                      <a:pt x="20654" y="9058"/>
                      <a:pt x="20654" y="9174"/>
                      <a:pt x="20624" y="9290"/>
                    </a:cubicBezTo>
                    <a:cubicBezTo>
                      <a:pt x="20685" y="9348"/>
                      <a:pt x="20685" y="9348"/>
                      <a:pt x="20685" y="9348"/>
                    </a:cubicBezTo>
                    <a:cubicBezTo>
                      <a:pt x="21020" y="7723"/>
                      <a:pt x="21020" y="7723"/>
                      <a:pt x="21020" y="7723"/>
                    </a:cubicBezTo>
                    <a:cubicBezTo>
                      <a:pt x="20959" y="7723"/>
                      <a:pt x="20959" y="7723"/>
                      <a:pt x="20959" y="7723"/>
                    </a:cubicBezTo>
                    <a:cubicBezTo>
                      <a:pt x="20929" y="7839"/>
                      <a:pt x="20898" y="7897"/>
                      <a:pt x="20837" y="7955"/>
                    </a:cubicBezTo>
                    <a:cubicBezTo>
                      <a:pt x="20807" y="7955"/>
                      <a:pt x="20746" y="7955"/>
                      <a:pt x="20685" y="7897"/>
                    </a:cubicBezTo>
                    <a:cubicBezTo>
                      <a:pt x="20685" y="7897"/>
                      <a:pt x="20685" y="7897"/>
                      <a:pt x="20685" y="7897"/>
                    </a:cubicBezTo>
                    <a:close/>
                    <a:moveTo>
                      <a:pt x="20014" y="3310"/>
                    </a:moveTo>
                    <a:cubicBezTo>
                      <a:pt x="20410" y="3484"/>
                      <a:pt x="20410" y="3484"/>
                      <a:pt x="20410" y="3484"/>
                    </a:cubicBezTo>
                    <a:cubicBezTo>
                      <a:pt x="20380" y="3600"/>
                      <a:pt x="20380" y="3600"/>
                      <a:pt x="20380" y="3600"/>
                    </a:cubicBezTo>
                    <a:cubicBezTo>
                      <a:pt x="20288" y="3600"/>
                      <a:pt x="20197" y="3600"/>
                      <a:pt x="20136" y="3658"/>
                    </a:cubicBezTo>
                    <a:cubicBezTo>
                      <a:pt x="20075" y="3716"/>
                      <a:pt x="20044" y="3890"/>
                      <a:pt x="20014" y="4065"/>
                    </a:cubicBezTo>
                    <a:cubicBezTo>
                      <a:pt x="19983" y="4239"/>
                      <a:pt x="19983" y="4239"/>
                      <a:pt x="19983" y="4239"/>
                    </a:cubicBezTo>
                    <a:cubicBezTo>
                      <a:pt x="21142" y="4761"/>
                      <a:pt x="21142" y="4761"/>
                      <a:pt x="21142" y="4761"/>
                    </a:cubicBezTo>
                    <a:cubicBezTo>
                      <a:pt x="21234" y="4819"/>
                      <a:pt x="21295" y="4819"/>
                      <a:pt x="21325" y="4761"/>
                    </a:cubicBezTo>
                    <a:cubicBezTo>
                      <a:pt x="21356" y="4703"/>
                      <a:pt x="21386" y="4645"/>
                      <a:pt x="21417" y="4471"/>
                    </a:cubicBezTo>
                    <a:cubicBezTo>
                      <a:pt x="21478" y="4529"/>
                      <a:pt x="21478" y="4529"/>
                      <a:pt x="21478" y="4529"/>
                    </a:cubicBezTo>
                    <a:cubicBezTo>
                      <a:pt x="21264" y="6155"/>
                      <a:pt x="21264" y="6155"/>
                      <a:pt x="21264" y="6155"/>
                    </a:cubicBezTo>
                    <a:cubicBezTo>
                      <a:pt x="21203" y="6155"/>
                      <a:pt x="21203" y="6155"/>
                      <a:pt x="21203" y="6155"/>
                    </a:cubicBezTo>
                    <a:cubicBezTo>
                      <a:pt x="21234" y="5981"/>
                      <a:pt x="21234" y="5923"/>
                      <a:pt x="21203" y="5806"/>
                    </a:cubicBezTo>
                    <a:cubicBezTo>
                      <a:pt x="21173" y="5748"/>
                      <a:pt x="21112" y="5690"/>
                      <a:pt x="21051" y="5690"/>
                    </a:cubicBezTo>
                    <a:cubicBezTo>
                      <a:pt x="19892" y="5168"/>
                      <a:pt x="19892" y="5168"/>
                      <a:pt x="19892" y="5168"/>
                    </a:cubicBezTo>
                    <a:cubicBezTo>
                      <a:pt x="19861" y="5342"/>
                      <a:pt x="19861" y="5342"/>
                      <a:pt x="19861" y="5342"/>
                    </a:cubicBezTo>
                    <a:cubicBezTo>
                      <a:pt x="19831" y="5574"/>
                      <a:pt x="19861" y="5690"/>
                      <a:pt x="19892" y="5806"/>
                    </a:cubicBezTo>
                    <a:cubicBezTo>
                      <a:pt x="19922" y="5923"/>
                      <a:pt x="19983" y="6039"/>
                      <a:pt x="20075" y="6097"/>
                    </a:cubicBezTo>
                    <a:cubicBezTo>
                      <a:pt x="20075" y="6213"/>
                      <a:pt x="20075" y="6213"/>
                      <a:pt x="20075" y="6213"/>
                    </a:cubicBezTo>
                    <a:cubicBezTo>
                      <a:pt x="19678" y="6039"/>
                      <a:pt x="19678" y="6039"/>
                      <a:pt x="19678" y="6039"/>
                    </a:cubicBezTo>
                    <a:cubicBezTo>
                      <a:pt x="20014" y="3310"/>
                      <a:pt x="20014" y="3310"/>
                      <a:pt x="20014" y="3310"/>
                    </a:cubicBezTo>
                    <a:close/>
                    <a:moveTo>
                      <a:pt x="20868" y="987"/>
                    </a:moveTo>
                    <a:cubicBezTo>
                      <a:pt x="21325" y="1045"/>
                      <a:pt x="21325" y="1045"/>
                      <a:pt x="21325" y="1045"/>
                    </a:cubicBezTo>
                    <a:cubicBezTo>
                      <a:pt x="21386" y="1045"/>
                      <a:pt x="21447" y="987"/>
                      <a:pt x="21478" y="929"/>
                    </a:cubicBezTo>
                    <a:cubicBezTo>
                      <a:pt x="21508" y="871"/>
                      <a:pt x="21539" y="755"/>
                      <a:pt x="21539" y="639"/>
                    </a:cubicBezTo>
                    <a:cubicBezTo>
                      <a:pt x="21600" y="639"/>
                      <a:pt x="21600" y="639"/>
                      <a:pt x="21600" y="639"/>
                    </a:cubicBezTo>
                    <a:cubicBezTo>
                      <a:pt x="21600" y="2323"/>
                      <a:pt x="21600" y="2323"/>
                      <a:pt x="21600" y="2323"/>
                    </a:cubicBezTo>
                    <a:cubicBezTo>
                      <a:pt x="21539" y="2323"/>
                      <a:pt x="21539" y="2323"/>
                      <a:pt x="21539" y="2323"/>
                    </a:cubicBezTo>
                    <a:cubicBezTo>
                      <a:pt x="21539" y="2206"/>
                      <a:pt x="21508" y="2090"/>
                      <a:pt x="21478" y="2032"/>
                    </a:cubicBezTo>
                    <a:cubicBezTo>
                      <a:pt x="21447" y="1974"/>
                      <a:pt x="21386" y="1974"/>
                      <a:pt x="21295" y="1974"/>
                    </a:cubicBezTo>
                    <a:cubicBezTo>
                      <a:pt x="20959" y="1916"/>
                      <a:pt x="20959" y="1916"/>
                      <a:pt x="20959" y="1916"/>
                    </a:cubicBezTo>
                    <a:cubicBezTo>
                      <a:pt x="20227" y="2671"/>
                      <a:pt x="20227" y="2671"/>
                      <a:pt x="20227" y="2671"/>
                    </a:cubicBezTo>
                    <a:cubicBezTo>
                      <a:pt x="20166" y="2729"/>
                      <a:pt x="20136" y="2787"/>
                      <a:pt x="20105" y="2845"/>
                    </a:cubicBezTo>
                    <a:cubicBezTo>
                      <a:pt x="20075" y="2903"/>
                      <a:pt x="20075" y="2961"/>
                      <a:pt x="20075" y="3077"/>
                    </a:cubicBezTo>
                    <a:cubicBezTo>
                      <a:pt x="20014" y="3077"/>
                      <a:pt x="20014" y="3077"/>
                      <a:pt x="20014" y="3077"/>
                    </a:cubicBezTo>
                    <a:cubicBezTo>
                      <a:pt x="20014" y="1510"/>
                      <a:pt x="20014" y="1510"/>
                      <a:pt x="20014" y="1510"/>
                    </a:cubicBezTo>
                    <a:cubicBezTo>
                      <a:pt x="20075" y="1510"/>
                      <a:pt x="20075" y="1510"/>
                      <a:pt x="20075" y="1510"/>
                    </a:cubicBezTo>
                    <a:cubicBezTo>
                      <a:pt x="20075" y="1568"/>
                      <a:pt x="20075" y="1626"/>
                      <a:pt x="20105" y="1684"/>
                    </a:cubicBezTo>
                    <a:cubicBezTo>
                      <a:pt x="20105" y="1684"/>
                      <a:pt x="20136" y="1742"/>
                      <a:pt x="20136" y="1742"/>
                    </a:cubicBezTo>
                    <a:cubicBezTo>
                      <a:pt x="20166" y="1742"/>
                      <a:pt x="20166" y="1742"/>
                      <a:pt x="20166" y="1742"/>
                    </a:cubicBezTo>
                    <a:cubicBezTo>
                      <a:pt x="20197" y="1684"/>
                      <a:pt x="20197" y="1684"/>
                      <a:pt x="20197" y="1684"/>
                    </a:cubicBezTo>
                    <a:cubicBezTo>
                      <a:pt x="20776" y="1161"/>
                      <a:pt x="20776" y="1161"/>
                      <a:pt x="20776" y="1161"/>
                    </a:cubicBezTo>
                    <a:cubicBezTo>
                      <a:pt x="20258" y="581"/>
                      <a:pt x="20258" y="581"/>
                      <a:pt x="20258" y="581"/>
                    </a:cubicBezTo>
                    <a:cubicBezTo>
                      <a:pt x="20227" y="581"/>
                      <a:pt x="20227" y="581"/>
                      <a:pt x="20227" y="581"/>
                    </a:cubicBezTo>
                    <a:cubicBezTo>
                      <a:pt x="20197" y="523"/>
                      <a:pt x="20197" y="523"/>
                      <a:pt x="20166" y="523"/>
                    </a:cubicBezTo>
                    <a:cubicBezTo>
                      <a:pt x="20136" y="523"/>
                      <a:pt x="20136" y="581"/>
                      <a:pt x="20105" y="639"/>
                    </a:cubicBezTo>
                    <a:cubicBezTo>
                      <a:pt x="20105" y="639"/>
                      <a:pt x="20105" y="755"/>
                      <a:pt x="20105" y="813"/>
                    </a:cubicBezTo>
                    <a:cubicBezTo>
                      <a:pt x="20105" y="871"/>
                      <a:pt x="20105" y="871"/>
                      <a:pt x="20105" y="871"/>
                    </a:cubicBezTo>
                    <a:cubicBezTo>
                      <a:pt x="20044" y="871"/>
                      <a:pt x="20044" y="871"/>
                      <a:pt x="20044" y="871"/>
                    </a:cubicBezTo>
                    <a:cubicBezTo>
                      <a:pt x="20044" y="0"/>
                      <a:pt x="20044" y="0"/>
                      <a:pt x="20044" y="0"/>
                    </a:cubicBezTo>
                    <a:cubicBezTo>
                      <a:pt x="20105" y="0"/>
                      <a:pt x="20105" y="0"/>
                      <a:pt x="20105" y="0"/>
                    </a:cubicBezTo>
                    <a:cubicBezTo>
                      <a:pt x="20105" y="58"/>
                      <a:pt x="20105" y="58"/>
                      <a:pt x="20105" y="58"/>
                    </a:cubicBezTo>
                    <a:cubicBezTo>
                      <a:pt x="20105" y="58"/>
                      <a:pt x="20105" y="116"/>
                      <a:pt x="20136" y="174"/>
                    </a:cubicBezTo>
                    <a:cubicBezTo>
                      <a:pt x="20136" y="232"/>
                      <a:pt x="20166" y="290"/>
                      <a:pt x="20227" y="348"/>
                    </a:cubicBezTo>
                    <a:lnTo>
                      <a:pt x="20868" y="987"/>
                    </a:ln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7" name="îṩḻîḓè"/>
              <p:cNvSpPr/>
              <p:nvPr/>
            </p:nvSpPr>
            <p:spPr>
              <a:xfrm>
                <a:off x="384903" y="705172"/>
                <a:ext cx="171992" cy="44801"/>
              </a:xfrm>
              <a:custGeom>
                <a:avLst/>
                <a:gdLst/>
                <a:ahLst/>
                <a:cxnLst>
                  <a:cxn ang="0">
                    <a:pos x="wd2" y="hd2"/>
                  </a:cxn>
                  <a:cxn ang="5400000">
                    <a:pos x="wd2" y="hd2"/>
                  </a:cxn>
                  <a:cxn ang="10800000">
                    <a:pos x="wd2" y="hd2"/>
                  </a:cxn>
                  <a:cxn ang="16200000">
                    <a:pos x="wd2" y="hd2"/>
                  </a:cxn>
                </a:cxnLst>
                <a:rect l="0" t="0" r="r" b="b"/>
                <a:pathLst>
                  <a:path w="21600" h="21600" extrusionOk="0">
                    <a:moveTo>
                      <a:pt x="0" y="21046"/>
                    </a:moveTo>
                    <a:cubicBezTo>
                      <a:pt x="0" y="19938"/>
                      <a:pt x="0" y="19938"/>
                      <a:pt x="0" y="19938"/>
                    </a:cubicBezTo>
                    <a:cubicBezTo>
                      <a:pt x="576" y="19938"/>
                      <a:pt x="864" y="19938"/>
                      <a:pt x="1152" y="19385"/>
                    </a:cubicBezTo>
                    <a:cubicBezTo>
                      <a:pt x="1296" y="19385"/>
                      <a:pt x="1296" y="18831"/>
                      <a:pt x="1296" y="18277"/>
                    </a:cubicBezTo>
                    <a:cubicBezTo>
                      <a:pt x="1296" y="5538"/>
                      <a:pt x="1296" y="5538"/>
                      <a:pt x="1296" y="5538"/>
                    </a:cubicBezTo>
                    <a:cubicBezTo>
                      <a:pt x="1296" y="4985"/>
                      <a:pt x="1296" y="4431"/>
                      <a:pt x="1152" y="3877"/>
                    </a:cubicBezTo>
                    <a:cubicBezTo>
                      <a:pt x="1152" y="3877"/>
                      <a:pt x="1008" y="3877"/>
                      <a:pt x="720" y="3877"/>
                    </a:cubicBezTo>
                    <a:cubicBezTo>
                      <a:pt x="720" y="3877"/>
                      <a:pt x="576" y="3877"/>
                      <a:pt x="432" y="3877"/>
                    </a:cubicBezTo>
                    <a:cubicBezTo>
                      <a:pt x="288" y="3877"/>
                      <a:pt x="288" y="3877"/>
                      <a:pt x="144" y="3877"/>
                    </a:cubicBezTo>
                    <a:cubicBezTo>
                      <a:pt x="144" y="2769"/>
                      <a:pt x="144" y="2769"/>
                      <a:pt x="144" y="2769"/>
                    </a:cubicBezTo>
                    <a:cubicBezTo>
                      <a:pt x="576" y="2215"/>
                      <a:pt x="1008" y="2215"/>
                      <a:pt x="1296" y="1662"/>
                    </a:cubicBezTo>
                    <a:cubicBezTo>
                      <a:pt x="1728" y="1662"/>
                      <a:pt x="2016" y="1108"/>
                      <a:pt x="2448" y="0"/>
                    </a:cubicBezTo>
                    <a:cubicBezTo>
                      <a:pt x="2736" y="0"/>
                      <a:pt x="2736" y="0"/>
                      <a:pt x="2736" y="0"/>
                    </a:cubicBezTo>
                    <a:cubicBezTo>
                      <a:pt x="2736" y="18277"/>
                      <a:pt x="2736" y="18277"/>
                      <a:pt x="2736" y="18277"/>
                    </a:cubicBezTo>
                    <a:cubicBezTo>
                      <a:pt x="2736" y="18831"/>
                      <a:pt x="2880" y="19385"/>
                      <a:pt x="3024" y="19385"/>
                    </a:cubicBezTo>
                    <a:cubicBezTo>
                      <a:pt x="3168" y="19938"/>
                      <a:pt x="3456" y="19938"/>
                      <a:pt x="4032" y="19938"/>
                    </a:cubicBezTo>
                    <a:cubicBezTo>
                      <a:pt x="4032" y="21046"/>
                      <a:pt x="4032" y="21046"/>
                      <a:pt x="4032" y="21046"/>
                    </a:cubicBezTo>
                    <a:cubicBezTo>
                      <a:pt x="3744" y="21046"/>
                      <a:pt x="3312" y="21046"/>
                      <a:pt x="3024" y="21046"/>
                    </a:cubicBezTo>
                    <a:cubicBezTo>
                      <a:pt x="2736" y="21046"/>
                      <a:pt x="2304" y="21046"/>
                      <a:pt x="2016" y="21046"/>
                    </a:cubicBezTo>
                    <a:cubicBezTo>
                      <a:pt x="1584" y="21046"/>
                      <a:pt x="1152" y="21046"/>
                      <a:pt x="864" y="21046"/>
                    </a:cubicBezTo>
                    <a:cubicBezTo>
                      <a:pt x="576" y="21046"/>
                      <a:pt x="288" y="21046"/>
                      <a:pt x="0" y="21046"/>
                    </a:cubicBezTo>
                    <a:cubicBezTo>
                      <a:pt x="0" y="21046"/>
                      <a:pt x="0" y="21046"/>
                      <a:pt x="0" y="21046"/>
                    </a:cubicBezTo>
                    <a:close/>
                    <a:moveTo>
                      <a:pt x="7344" y="11631"/>
                    </a:moveTo>
                    <a:cubicBezTo>
                      <a:pt x="7056" y="12185"/>
                      <a:pt x="6912" y="12738"/>
                      <a:pt x="6624" y="13292"/>
                    </a:cubicBezTo>
                    <a:cubicBezTo>
                      <a:pt x="6480" y="14400"/>
                      <a:pt x="6480" y="14954"/>
                      <a:pt x="6480" y="15508"/>
                    </a:cubicBezTo>
                    <a:cubicBezTo>
                      <a:pt x="6480" y="17169"/>
                      <a:pt x="6624" y="17723"/>
                      <a:pt x="6912" y="18831"/>
                    </a:cubicBezTo>
                    <a:cubicBezTo>
                      <a:pt x="7200" y="19385"/>
                      <a:pt x="7488" y="19938"/>
                      <a:pt x="7920" y="19938"/>
                    </a:cubicBezTo>
                    <a:cubicBezTo>
                      <a:pt x="8208" y="19938"/>
                      <a:pt x="8496" y="19938"/>
                      <a:pt x="8784" y="18831"/>
                    </a:cubicBezTo>
                    <a:cubicBezTo>
                      <a:pt x="8928" y="18277"/>
                      <a:pt x="9072" y="17723"/>
                      <a:pt x="9072" y="16615"/>
                    </a:cubicBezTo>
                    <a:cubicBezTo>
                      <a:pt x="9072" y="15508"/>
                      <a:pt x="8928" y="14954"/>
                      <a:pt x="8640" y="13846"/>
                    </a:cubicBezTo>
                    <a:cubicBezTo>
                      <a:pt x="8352" y="13292"/>
                      <a:pt x="7920" y="12738"/>
                      <a:pt x="7344" y="11631"/>
                    </a:cubicBezTo>
                    <a:cubicBezTo>
                      <a:pt x="7344" y="11631"/>
                      <a:pt x="7344" y="11631"/>
                      <a:pt x="7344" y="11631"/>
                    </a:cubicBezTo>
                    <a:close/>
                    <a:moveTo>
                      <a:pt x="8064" y="8308"/>
                    </a:moveTo>
                    <a:cubicBezTo>
                      <a:pt x="8352" y="7754"/>
                      <a:pt x="8496" y="7200"/>
                      <a:pt x="8640" y="6646"/>
                    </a:cubicBezTo>
                    <a:cubicBezTo>
                      <a:pt x="8784" y="6092"/>
                      <a:pt x="8784" y="5538"/>
                      <a:pt x="8784" y="4431"/>
                    </a:cubicBezTo>
                    <a:cubicBezTo>
                      <a:pt x="8784" y="3877"/>
                      <a:pt x="8640" y="2769"/>
                      <a:pt x="8496" y="2215"/>
                    </a:cubicBezTo>
                    <a:cubicBezTo>
                      <a:pt x="8208" y="1662"/>
                      <a:pt x="8064" y="1662"/>
                      <a:pt x="7632" y="1662"/>
                    </a:cubicBezTo>
                    <a:cubicBezTo>
                      <a:pt x="7344" y="1662"/>
                      <a:pt x="7200" y="1662"/>
                      <a:pt x="6912" y="2215"/>
                    </a:cubicBezTo>
                    <a:cubicBezTo>
                      <a:pt x="6768" y="2769"/>
                      <a:pt x="6624" y="3323"/>
                      <a:pt x="6624" y="3877"/>
                    </a:cubicBezTo>
                    <a:cubicBezTo>
                      <a:pt x="6624" y="4985"/>
                      <a:pt x="6768" y="5538"/>
                      <a:pt x="7056" y="6092"/>
                    </a:cubicBezTo>
                    <a:cubicBezTo>
                      <a:pt x="7200" y="7200"/>
                      <a:pt x="7632" y="7754"/>
                      <a:pt x="8064" y="8308"/>
                    </a:cubicBezTo>
                    <a:cubicBezTo>
                      <a:pt x="8064" y="8308"/>
                      <a:pt x="8064" y="8308"/>
                      <a:pt x="8064" y="8308"/>
                    </a:cubicBezTo>
                    <a:close/>
                    <a:moveTo>
                      <a:pt x="6768" y="10523"/>
                    </a:moveTo>
                    <a:cubicBezTo>
                      <a:pt x="6336" y="9969"/>
                      <a:pt x="6048" y="8862"/>
                      <a:pt x="5904" y="8308"/>
                    </a:cubicBezTo>
                    <a:cubicBezTo>
                      <a:pt x="5616" y="7200"/>
                      <a:pt x="5616" y="6646"/>
                      <a:pt x="5616" y="5538"/>
                    </a:cubicBezTo>
                    <a:cubicBezTo>
                      <a:pt x="5616" y="3877"/>
                      <a:pt x="5760" y="2769"/>
                      <a:pt x="6192" y="1662"/>
                    </a:cubicBezTo>
                    <a:cubicBezTo>
                      <a:pt x="6624" y="554"/>
                      <a:pt x="7200" y="0"/>
                      <a:pt x="7920" y="0"/>
                    </a:cubicBezTo>
                    <a:cubicBezTo>
                      <a:pt x="8496" y="0"/>
                      <a:pt x="8928" y="554"/>
                      <a:pt x="9360" y="1662"/>
                    </a:cubicBezTo>
                    <a:cubicBezTo>
                      <a:pt x="9648" y="2215"/>
                      <a:pt x="9936" y="3323"/>
                      <a:pt x="9936" y="4431"/>
                    </a:cubicBezTo>
                    <a:cubicBezTo>
                      <a:pt x="9936" y="5538"/>
                      <a:pt x="9792" y="6092"/>
                      <a:pt x="9648" y="7200"/>
                    </a:cubicBezTo>
                    <a:cubicBezTo>
                      <a:pt x="9360" y="7754"/>
                      <a:pt x="9072" y="8308"/>
                      <a:pt x="8640" y="9415"/>
                    </a:cubicBezTo>
                    <a:cubicBezTo>
                      <a:pt x="9216" y="9969"/>
                      <a:pt x="9504" y="11077"/>
                      <a:pt x="9792" y="11631"/>
                    </a:cubicBezTo>
                    <a:cubicBezTo>
                      <a:pt x="10080" y="12738"/>
                      <a:pt x="10224" y="13846"/>
                      <a:pt x="10224" y="15508"/>
                    </a:cubicBezTo>
                    <a:cubicBezTo>
                      <a:pt x="10224" y="17169"/>
                      <a:pt x="9936" y="18831"/>
                      <a:pt x="9504" y="19938"/>
                    </a:cubicBezTo>
                    <a:cubicBezTo>
                      <a:pt x="9072" y="21046"/>
                      <a:pt x="8496" y="21600"/>
                      <a:pt x="7776" y="21600"/>
                    </a:cubicBezTo>
                    <a:cubicBezTo>
                      <a:pt x="6912" y="21600"/>
                      <a:pt x="6336" y="21046"/>
                      <a:pt x="5904" y="19938"/>
                    </a:cubicBezTo>
                    <a:cubicBezTo>
                      <a:pt x="5472" y="18831"/>
                      <a:pt x="5184" y="17723"/>
                      <a:pt x="5184" y="16062"/>
                    </a:cubicBezTo>
                    <a:cubicBezTo>
                      <a:pt x="5184" y="14954"/>
                      <a:pt x="5328" y="13846"/>
                      <a:pt x="5616" y="12738"/>
                    </a:cubicBezTo>
                    <a:cubicBezTo>
                      <a:pt x="5760" y="12185"/>
                      <a:pt x="6192" y="11077"/>
                      <a:pt x="6768" y="10523"/>
                    </a:cubicBezTo>
                    <a:cubicBezTo>
                      <a:pt x="6768" y="10523"/>
                      <a:pt x="6768" y="10523"/>
                      <a:pt x="6768" y="10523"/>
                    </a:cubicBezTo>
                    <a:close/>
                    <a:moveTo>
                      <a:pt x="11088" y="19938"/>
                    </a:moveTo>
                    <a:cubicBezTo>
                      <a:pt x="11520" y="18277"/>
                      <a:pt x="11520" y="18277"/>
                      <a:pt x="11520" y="18277"/>
                    </a:cubicBezTo>
                    <a:cubicBezTo>
                      <a:pt x="11664" y="18831"/>
                      <a:pt x="11808" y="19385"/>
                      <a:pt x="11952" y="19385"/>
                    </a:cubicBezTo>
                    <a:cubicBezTo>
                      <a:pt x="12240" y="19385"/>
                      <a:pt x="12384" y="19938"/>
                      <a:pt x="12528" y="19938"/>
                    </a:cubicBezTo>
                    <a:cubicBezTo>
                      <a:pt x="13104" y="19938"/>
                      <a:pt x="13536" y="18831"/>
                      <a:pt x="13968" y="17169"/>
                    </a:cubicBezTo>
                    <a:cubicBezTo>
                      <a:pt x="14256" y="15508"/>
                      <a:pt x="14400" y="13846"/>
                      <a:pt x="14400" y="11077"/>
                    </a:cubicBezTo>
                    <a:cubicBezTo>
                      <a:pt x="14400" y="11077"/>
                      <a:pt x="14400" y="11077"/>
                      <a:pt x="14400" y="11077"/>
                    </a:cubicBezTo>
                    <a:cubicBezTo>
                      <a:pt x="14256" y="12185"/>
                      <a:pt x="13968" y="13292"/>
                      <a:pt x="13680" y="13846"/>
                    </a:cubicBezTo>
                    <a:cubicBezTo>
                      <a:pt x="13392" y="14400"/>
                      <a:pt x="13104" y="14400"/>
                      <a:pt x="12672" y="14400"/>
                    </a:cubicBezTo>
                    <a:cubicBezTo>
                      <a:pt x="12240" y="14400"/>
                      <a:pt x="11808" y="13846"/>
                      <a:pt x="11376" y="12738"/>
                    </a:cubicBezTo>
                    <a:cubicBezTo>
                      <a:pt x="11088" y="11631"/>
                      <a:pt x="10944" y="9969"/>
                      <a:pt x="10944" y="8308"/>
                    </a:cubicBezTo>
                    <a:cubicBezTo>
                      <a:pt x="10944" y="6092"/>
                      <a:pt x="11232" y="3877"/>
                      <a:pt x="11664" y="2215"/>
                    </a:cubicBezTo>
                    <a:cubicBezTo>
                      <a:pt x="12096" y="1108"/>
                      <a:pt x="12672" y="0"/>
                      <a:pt x="13392" y="0"/>
                    </a:cubicBezTo>
                    <a:cubicBezTo>
                      <a:pt x="14112" y="0"/>
                      <a:pt x="14688" y="1108"/>
                      <a:pt x="15120" y="2769"/>
                    </a:cubicBezTo>
                    <a:cubicBezTo>
                      <a:pt x="15552" y="4431"/>
                      <a:pt x="15840" y="6646"/>
                      <a:pt x="15840" y="9415"/>
                    </a:cubicBezTo>
                    <a:cubicBezTo>
                      <a:pt x="15840" y="11077"/>
                      <a:pt x="15696" y="12738"/>
                      <a:pt x="15552" y="14400"/>
                    </a:cubicBezTo>
                    <a:cubicBezTo>
                      <a:pt x="15408" y="16062"/>
                      <a:pt x="15264" y="17169"/>
                      <a:pt x="14976" y="18277"/>
                    </a:cubicBezTo>
                    <a:cubicBezTo>
                      <a:pt x="14544" y="19385"/>
                      <a:pt x="14256" y="19938"/>
                      <a:pt x="13824" y="21046"/>
                    </a:cubicBezTo>
                    <a:cubicBezTo>
                      <a:pt x="13392" y="21600"/>
                      <a:pt x="13104" y="21600"/>
                      <a:pt x="12528" y="21600"/>
                    </a:cubicBezTo>
                    <a:cubicBezTo>
                      <a:pt x="12240" y="21600"/>
                      <a:pt x="11952" y="21600"/>
                      <a:pt x="11664" y="21046"/>
                    </a:cubicBezTo>
                    <a:cubicBezTo>
                      <a:pt x="11520" y="21046"/>
                      <a:pt x="11232" y="20492"/>
                      <a:pt x="11088" y="19938"/>
                    </a:cubicBezTo>
                    <a:cubicBezTo>
                      <a:pt x="11088" y="19938"/>
                      <a:pt x="11088" y="19938"/>
                      <a:pt x="11088" y="19938"/>
                    </a:cubicBezTo>
                    <a:close/>
                    <a:moveTo>
                      <a:pt x="13392" y="11631"/>
                    </a:moveTo>
                    <a:cubicBezTo>
                      <a:pt x="13680" y="11631"/>
                      <a:pt x="13968" y="11631"/>
                      <a:pt x="14112" y="10523"/>
                    </a:cubicBezTo>
                    <a:cubicBezTo>
                      <a:pt x="14256" y="9969"/>
                      <a:pt x="14400" y="8862"/>
                      <a:pt x="14400" y="7754"/>
                    </a:cubicBezTo>
                    <a:cubicBezTo>
                      <a:pt x="14400" y="6092"/>
                      <a:pt x="14256" y="4431"/>
                      <a:pt x="14112" y="3323"/>
                    </a:cubicBezTo>
                    <a:cubicBezTo>
                      <a:pt x="13824" y="2215"/>
                      <a:pt x="13536" y="1662"/>
                      <a:pt x="13248" y="1662"/>
                    </a:cubicBezTo>
                    <a:cubicBezTo>
                      <a:pt x="12960" y="1662"/>
                      <a:pt x="12672" y="2215"/>
                      <a:pt x="12528" y="3323"/>
                    </a:cubicBezTo>
                    <a:cubicBezTo>
                      <a:pt x="12384" y="3877"/>
                      <a:pt x="12384" y="4985"/>
                      <a:pt x="12384" y="6646"/>
                    </a:cubicBezTo>
                    <a:cubicBezTo>
                      <a:pt x="12384" y="8308"/>
                      <a:pt x="12528" y="9415"/>
                      <a:pt x="12672" y="10523"/>
                    </a:cubicBezTo>
                    <a:cubicBezTo>
                      <a:pt x="12816" y="11631"/>
                      <a:pt x="13104" y="11631"/>
                      <a:pt x="13392" y="11631"/>
                    </a:cubicBezTo>
                    <a:cubicBezTo>
                      <a:pt x="13392" y="11631"/>
                      <a:pt x="13392" y="11631"/>
                      <a:pt x="13392" y="11631"/>
                    </a:cubicBezTo>
                    <a:close/>
                    <a:moveTo>
                      <a:pt x="19152" y="9969"/>
                    </a:moveTo>
                    <a:cubicBezTo>
                      <a:pt x="18864" y="9969"/>
                      <a:pt x="18720" y="10523"/>
                      <a:pt x="18432" y="11077"/>
                    </a:cubicBezTo>
                    <a:cubicBezTo>
                      <a:pt x="18288" y="11631"/>
                      <a:pt x="18288" y="12738"/>
                      <a:pt x="18288" y="13846"/>
                    </a:cubicBezTo>
                    <a:cubicBezTo>
                      <a:pt x="18288" y="16062"/>
                      <a:pt x="18288" y="17169"/>
                      <a:pt x="18576" y="18277"/>
                    </a:cubicBezTo>
                    <a:cubicBezTo>
                      <a:pt x="18720" y="19385"/>
                      <a:pt x="19008" y="19938"/>
                      <a:pt x="19296" y="19938"/>
                    </a:cubicBezTo>
                    <a:cubicBezTo>
                      <a:pt x="19584" y="19938"/>
                      <a:pt x="19872" y="19385"/>
                      <a:pt x="20016" y="18831"/>
                    </a:cubicBezTo>
                    <a:cubicBezTo>
                      <a:pt x="20160" y="18277"/>
                      <a:pt x="20160" y="17169"/>
                      <a:pt x="20160" y="15508"/>
                    </a:cubicBezTo>
                    <a:cubicBezTo>
                      <a:pt x="20160" y="13846"/>
                      <a:pt x="20160" y="12185"/>
                      <a:pt x="20016" y="11631"/>
                    </a:cubicBezTo>
                    <a:cubicBezTo>
                      <a:pt x="19728" y="10523"/>
                      <a:pt x="19584" y="9969"/>
                      <a:pt x="19152" y="9969"/>
                    </a:cubicBezTo>
                    <a:cubicBezTo>
                      <a:pt x="19152" y="9969"/>
                      <a:pt x="19152" y="9969"/>
                      <a:pt x="19152" y="9969"/>
                    </a:cubicBezTo>
                    <a:close/>
                    <a:moveTo>
                      <a:pt x="21600" y="2215"/>
                    </a:moveTo>
                    <a:cubicBezTo>
                      <a:pt x="21024" y="3323"/>
                      <a:pt x="21024" y="3323"/>
                      <a:pt x="21024" y="3323"/>
                    </a:cubicBezTo>
                    <a:cubicBezTo>
                      <a:pt x="20880" y="2769"/>
                      <a:pt x="20736" y="2769"/>
                      <a:pt x="20592" y="2769"/>
                    </a:cubicBezTo>
                    <a:cubicBezTo>
                      <a:pt x="20448" y="2215"/>
                      <a:pt x="20304" y="2215"/>
                      <a:pt x="20016" y="2215"/>
                    </a:cubicBezTo>
                    <a:cubicBezTo>
                      <a:pt x="19440" y="2215"/>
                      <a:pt x="19008" y="2769"/>
                      <a:pt x="18720" y="4431"/>
                    </a:cubicBezTo>
                    <a:cubicBezTo>
                      <a:pt x="18288" y="6092"/>
                      <a:pt x="18144" y="8308"/>
                      <a:pt x="18144" y="10523"/>
                    </a:cubicBezTo>
                    <a:cubicBezTo>
                      <a:pt x="18144" y="10523"/>
                      <a:pt x="18144" y="10523"/>
                      <a:pt x="18144" y="10523"/>
                    </a:cubicBezTo>
                    <a:cubicBezTo>
                      <a:pt x="18288" y="9415"/>
                      <a:pt x="18576" y="8862"/>
                      <a:pt x="18864" y="8308"/>
                    </a:cubicBezTo>
                    <a:cubicBezTo>
                      <a:pt x="19152" y="7754"/>
                      <a:pt x="19440" y="7200"/>
                      <a:pt x="19872" y="7200"/>
                    </a:cubicBezTo>
                    <a:cubicBezTo>
                      <a:pt x="20448" y="7200"/>
                      <a:pt x="20880" y="7754"/>
                      <a:pt x="21168" y="8862"/>
                    </a:cubicBezTo>
                    <a:cubicBezTo>
                      <a:pt x="21456" y="9969"/>
                      <a:pt x="21600" y="11631"/>
                      <a:pt x="21600" y="13846"/>
                    </a:cubicBezTo>
                    <a:cubicBezTo>
                      <a:pt x="21600" y="16062"/>
                      <a:pt x="21456" y="17723"/>
                      <a:pt x="21024" y="19385"/>
                    </a:cubicBezTo>
                    <a:cubicBezTo>
                      <a:pt x="20592" y="21046"/>
                      <a:pt x="20016" y="21600"/>
                      <a:pt x="19296" y="21600"/>
                    </a:cubicBezTo>
                    <a:cubicBezTo>
                      <a:pt x="18432" y="21600"/>
                      <a:pt x="17856" y="21046"/>
                      <a:pt x="17424" y="19385"/>
                    </a:cubicBezTo>
                    <a:cubicBezTo>
                      <a:pt x="16992" y="17723"/>
                      <a:pt x="16704" y="14954"/>
                      <a:pt x="16704" y="12185"/>
                    </a:cubicBezTo>
                    <a:cubicBezTo>
                      <a:pt x="16704" y="10523"/>
                      <a:pt x="16848" y="8862"/>
                      <a:pt x="16992" y="7200"/>
                    </a:cubicBezTo>
                    <a:cubicBezTo>
                      <a:pt x="17136" y="6092"/>
                      <a:pt x="17424" y="4985"/>
                      <a:pt x="17712" y="3877"/>
                    </a:cubicBezTo>
                    <a:cubicBezTo>
                      <a:pt x="18000" y="2769"/>
                      <a:pt x="18288" y="1662"/>
                      <a:pt x="18720" y="1108"/>
                    </a:cubicBezTo>
                    <a:cubicBezTo>
                      <a:pt x="19152" y="554"/>
                      <a:pt x="19584" y="0"/>
                      <a:pt x="20016" y="0"/>
                    </a:cubicBezTo>
                    <a:cubicBezTo>
                      <a:pt x="20304" y="0"/>
                      <a:pt x="20592" y="554"/>
                      <a:pt x="20880" y="554"/>
                    </a:cubicBezTo>
                    <a:cubicBezTo>
                      <a:pt x="21168" y="1108"/>
                      <a:pt x="21312" y="1662"/>
                      <a:pt x="21600" y="2215"/>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28" name="ïsļîḑè"/>
              <p:cNvSpPr/>
              <p:nvPr/>
            </p:nvSpPr>
            <p:spPr>
              <a:xfrm>
                <a:off x="158717" y="158733"/>
                <a:ext cx="611091" cy="575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8" y="0"/>
                      <a:pt x="21600" y="5184"/>
                      <a:pt x="21600" y="11491"/>
                    </a:cubicBezTo>
                    <a:cubicBezTo>
                      <a:pt x="21600" y="15854"/>
                      <a:pt x="19367" y="19613"/>
                      <a:pt x="16038" y="21600"/>
                    </a:cubicBezTo>
                    <a:cubicBezTo>
                      <a:pt x="15794" y="21125"/>
                      <a:pt x="15794" y="21125"/>
                      <a:pt x="15794" y="21125"/>
                    </a:cubicBezTo>
                    <a:cubicBezTo>
                      <a:pt x="19002" y="19267"/>
                      <a:pt x="21153" y="15638"/>
                      <a:pt x="21153" y="11491"/>
                    </a:cubicBezTo>
                    <a:cubicBezTo>
                      <a:pt x="21153" y="5443"/>
                      <a:pt x="16525" y="518"/>
                      <a:pt x="10800" y="518"/>
                    </a:cubicBezTo>
                    <a:cubicBezTo>
                      <a:pt x="5116" y="518"/>
                      <a:pt x="447" y="5443"/>
                      <a:pt x="447" y="11491"/>
                    </a:cubicBezTo>
                    <a:cubicBezTo>
                      <a:pt x="447" y="15682"/>
                      <a:pt x="2639" y="19310"/>
                      <a:pt x="5847" y="21168"/>
                    </a:cubicBezTo>
                    <a:cubicBezTo>
                      <a:pt x="5644" y="21600"/>
                      <a:pt x="5644" y="21600"/>
                      <a:pt x="5644" y="21600"/>
                    </a:cubicBezTo>
                    <a:cubicBezTo>
                      <a:pt x="2274" y="19656"/>
                      <a:pt x="0" y="15854"/>
                      <a:pt x="0" y="11491"/>
                    </a:cubicBezTo>
                    <a:cubicBezTo>
                      <a:pt x="0" y="5184"/>
                      <a:pt x="4872" y="0"/>
                      <a:pt x="10800" y="0"/>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grpSp>
        <p:sp>
          <p:nvSpPr>
            <p:cNvPr id="30" name="íšľïḋé"/>
            <p:cNvSpPr/>
            <p:nvPr/>
          </p:nvSpPr>
          <p:spPr>
            <a:xfrm>
              <a:off x="1082267" y="693559"/>
              <a:ext cx="1954939" cy="116147"/>
            </a:xfrm>
            <a:custGeom>
              <a:avLst/>
              <a:gdLst/>
              <a:ahLst/>
              <a:cxnLst>
                <a:cxn ang="0">
                  <a:pos x="wd2" y="hd2"/>
                </a:cxn>
                <a:cxn ang="5400000">
                  <a:pos x="wd2" y="hd2"/>
                </a:cxn>
                <a:cxn ang="10800000">
                  <a:pos x="wd2" y="hd2"/>
                </a:cxn>
                <a:cxn ang="16200000">
                  <a:pos x="wd2" y="hd2"/>
                </a:cxn>
              </a:cxnLst>
              <a:rect l="0" t="0" r="r" b="b"/>
              <a:pathLst>
                <a:path w="21600" h="21600" extrusionOk="0">
                  <a:moveTo>
                    <a:pt x="13" y="14115"/>
                  </a:moveTo>
                  <a:cubicBezTo>
                    <a:pt x="140" y="14115"/>
                    <a:pt x="140" y="14115"/>
                    <a:pt x="140" y="14115"/>
                  </a:cubicBezTo>
                  <a:cubicBezTo>
                    <a:pt x="140" y="16040"/>
                    <a:pt x="165" y="17323"/>
                    <a:pt x="203" y="18178"/>
                  </a:cubicBezTo>
                  <a:cubicBezTo>
                    <a:pt x="254" y="19248"/>
                    <a:pt x="317" y="19675"/>
                    <a:pt x="406" y="19675"/>
                  </a:cubicBezTo>
                  <a:cubicBezTo>
                    <a:pt x="470" y="19675"/>
                    <a:pt x="520" y="19248"/>
                    <a:pt x="558" y="18820"/>
                  </a:cubicBezTo>
                  <a:cubicBezTo>
                    <a:pt x="609" y="18178"/>
                    <a:pt x="622" y="17537"/>
                    <a:pt x="622" y="16467"/>
                  </a:cubicBezTo>
                  <a:cubicBezTo>
                    <a:pt x="622" y="15826"/>
                    <a:pt x="609" y="15184"/>
                    <a:pt x="584" y="14543"/>
                  </a:cubicBezTo>
                  <a:cubicBezTo>
                    <a:pt x="558" y="14115"/>
                    <a:pt x="495" y="13473"/>
                    <a:pt x="393" y="12832"/>
                  </a:cubicBezTo>
                  <a:cubicBezTo>
                    <a:pt x="254" y="11762"/>
                    <a:pt x="152" y="10907"/>
                    <a:pt x="102" y="9838"/>
                  </a:cubicBezTo>
                  <a:cubicBezTo>
                    <a:pt x="51" y="8768"/>
                    <a:pt x="25" y="7699"/>
                    <a:pt x="25" y="6202"/>
                  </a:cubicBezTo>
                  <a:cubicBezTo>
                    <a:pt x="25" y="4277"/>
                    <a:pt x="63" y="2780"/>
                    <a:pt x="140" y="1711"/>
                  </a:cubicBezTo>
                  <a:cubicBezTo>
                    <a:pt x="216" y="428"/>
                    <a:pt x="317" y="0"/>
                    <a:pt x="431" y="0"/>
                  </a:cubicBezTo>
                  <a:cubicBezTo>
                    <a:pt x="482" y="0"/>
                    <a:pt x="533" y="0"/>
                    <a:pt x="596" y="214"/>
                  </a:cubicBezTo>
                  <a:cubicBezTo>
                    <a:pt x="647" y="214"/>
                    <a:pt x="711" y="428"/>
                    <a:pt x="787" y="642"/>
                  </a:cubicBezTo>
                  <a:cubicBezTo>
                    <a:pt x="787" y="855"/>
                    <a:pt x="787" y="855"/>
                    <a:pt x="787" y="855"/>
                  </a:cubicBezTo>
                  <a:cubicBezTo>
                    <a:pt x="787" y="1925"/>
                    <a:pt x="787" y="2994"/>
                    <a:pt x="787" y="3636"/>
                  </a:cubicBezTo>
                  <a:cubicBezTo>
                    <a:pt x="787" y="4063"/>
                    <a:pt x="787" y="4919"/>
                    <a:pt x="787" y="6202"/>
                  </a:cubicBezTo>
                  <a:cubicBezTo>
                    <a:pt x="787" y="6202"/>
                    <a:pt x="787" y="6202"/>
                    <a:pt x="787" y="6202"/>
                  </a:cubicBezTo>
                  <a:cubicBezTo>
                    <a:pt x="685" y="6202"/>
                    <a:pt x="685" y="6202"/>
                    <a:pt x="685" y="6202"/>
                  </a:cubicBezTo>
                  <a:cubicBezTo>
                    <a:pt x="685" y="4705"/>
                    <a:pt x="673" y="3636"/>
                    <a:pt x="622" y="2780"/>
                  </a:cubicBezTo>
                  <a:cubicBezTo>
                    <a:pt x="584" y="2139"/>
                    <a:pt x="533" y="1711"/>
                    <a:pt x="457" y="1711"/>
                  </a:cubicBezTo>
                  <a:cubicBezTo>
                    <a:pt x="393" y="1711"/>
                    <a:pt x="343" y="1925"/>
                    <a:pt x="317" y="2352"/>
                  </a:cubicBezTo>
                  <a:cubicBezTo>
                    <a:pt x="279" y="2994"/>
                    <a:pt x="267" y="3636"/>
                    <a:pt x="267" y="4491"/>
                  </a:cubicBezTo>
                  <a:cubicBezTo>
                    <a:pt x="267" y="5133"/>
                    <a:pt x="279" y="5774"/>
                    <a:pt x="305" y="6416"/>
                  </a:cubicBezTo>
                  <a:cubicBezTo>
                    <a:pt x="330" y="6844"/>
                    <a:pt x="393" y="7485"/>
                    <a:pt x="495" y="8127"/>
                  </a:cubicBezTo>
                  <a:cubicBezTo>
                    <a:pt x="508" y="8127"/>
                    <a:pt x="520" y="8341"/>
                    <a:pt x="546" y="8554"/>
                  </a:cubicBezTo>
                  <a:cubicBezTo>
                    <a:pt x="647" y="9196"/>
                    <a:pt x="723" y="9838"/>
                    <a:pt x="761" y="10479"/>
                  </a:cubicBezTo>
                  <a:cubicBezTo>
                    <a:pt x="800" y="10907"/>
                    <a:pt x="825" y="11762"/>
                    <a:pt x="838" y="12404"/>
                  </a:cubicBezTo>
                  <a:cubicBezTo>
                    <a:pt x="863" y="13046"/>
                    <a:pt x="876" y="13901"/>
                    <a:pt x="876" y="14756"/>
                  </a:cubicBezTo>
                  <a:cubicBezTo>
                    <a:pt x="876" y="16895"/>
                    <a:pt x="825" y="18392"/>
                    <a:pt x="749" y="19675"/>
                  </a:cubicBezTo>
                  <a:cubicBezTo>
                    <a:pt x="673" y="20958"/>
                    <a:pt x="558" y="21600"/>
                    <a:pt x="419" y="21600"/>
                  </a:cubicBezTo>
                  <a:cubicBezTo>
                    <a:pt x="343" y="21600"/>
                    <a:pt x="267" y="21386"/>
                    <a:pt x="203" y="21172"/>
                  </a:cubicBezTo>
                  <a:cubicBezTo>
                    <a:pt x="140" y="20958"/>
                    <a:pt x="63" y="20531"/>
                    <a:pt x="0" y="19889"/>
                  </a:cubicBezTo>
                  <a:cubicBezTo>
                    <a:pt x="13" y="19248"/>
                    <a:pt x="13" y="18606"/>
                    <a:pt x="13" y="17750"/>
                  </a:cubicBezTo>
                  <a:cubicBezTo>
                    <a:pt x="13" y="17109"/>
                    <a:pt x="13" y="16467"/>
                    <a:pt x="13" y="15612"/>
                  </a:cubicBezTo>
                  <a:cubicBezTo>
                    <a:pt x="13" y="15184"/>
                    <a:pt x="13" y="14970"/>
                    <a:pt x="13" y="14756"/>
                  </a:cubicBezTo>
                  <a:cubicBezTo>
                    <a:pt x="13" y="14543"/>
                    <a:pt x="13" y="14329"/>
                    <a:pt x="13" y="14115"/>
                  </a:cubicBezTo>
                  <a:cubicBezTo>
                    <a:pt x="13" y="14115"/>
                    <a:pt x="13" y="14115"/>
                    <a:pt x="13" y="14115"/>
                  </a:cubicBezTo>
                  <a:close/>
                  <a:moveTo>
                    <a:pt x="1104" y="21172"/>
                  </a:moveTo>
                  <a:cubicBezTo>
                    <a:pt x="1104" y="19889"/>
                    <a:pt x="1104" y="19889"/>
                    <a:pt x="1104" y="19889"/>
                  </a:cubicBezTo>
                  <a:cubicBezTo>
                    <a:pt x="1117" y="19889"/>
                    <a:pt x="1117" y="19889"/>
                    <a:pt x="1117" y="19889"/>
                  </a:cubicBezTo>
                  <a:cubicBezTo>
                    <a:pt x="1180" y="19889"/>
                    <a:pt x="1206" y="19675"/>
                    <a:pt x="1231" y="19461"/>
                  </a:cubicBezTo>
                  <a:cubicBezTo>
                    <a:pt x="1244" y="19034"/>
                    <a:pt x="1256" y="18392"/>
                    <a:pt x="1256" y="17323"/>
                  </a:cubicBezTo>
                  <a:cubicBezTo>
                    <a:pt x="1256" y="3422"/>
                    <a:pt x="1256" y="3422"/>
                    <a:pt x="1256" y="3422"/>
                  </a:cubicBezTo>
                  <a:cubicBezTo>
                    <a:pt x="1256" y="2780"/>
                    <a:pt x="1244" y="2352"/>
                    <a:pt x="1231" y="1925"/>
                  </a:cubicBezTo>
                  <a:cubicBezTo>
                    <a:pt x="1206" y="1711"/>
                    <a:pt x="1180" y="1497"/>
                    <a:pt x="1129" y="1497"/>
                  </a:cubicBezTo>
                  <a:cubicBezTo>
                    <a:pt x="1104" y="1497"/>
                    <a:pt x="1104" y="1497"/>
                    <a:pt x="1104" y="1497"/>
                  </a:cubicBezTo>
                  <a:cubicBezTo>
                    <a:pt x="1104" y="428"/>
                    <a:pt x="1104" y="428"/>
                    <a:pt x="1104" y="428"/>
                  </a:cubicBezTo>
                  <a:cubicBezTo>
                    <a:pt x="1155" y="428"/>
                    <a:pt x="1206" y="428"/>
                    <a:pt x="1256" y="428"/>
                  </a:cubicBezTo>
                  <a:cubicBezTo>
                    <a:pt x="1307" y="642"/>
                    <a:pt x="1358" y="642"/>
                    <a:pt x="1396" y="642"/>
                  </a:cubicBezTo>
                  <a:cubicBezTo>
                    <a:pt x="1447" y="642"/>
                    <a:pt x="1498" y="642"/>
                    <a:pt x="1548" y="428"/>
                  </a:cubicBezTo>
                  <a:cubicBezTo>
                    <a:pt x="1599" y="428"/>
                    <a:pt x="1637" y="428"/>
                    <a:pt x="1688" y="428"/>
                  </a:cubicBezTo>
                  <a:cubicBezTo>
                    <a:pt x="1688" y="1497"/>
                    <a:pt x="1688" y="1497"/>
                    <a:pt x="1688" y="1497"/>
                  </a:cubicBezTo>
                  <a:cubicBezTo>
                    <a:pt x="1637" y="1497"/>
                    <a:pt x="1599" y="1711"/>
                    <a:pt x="1586" y="1925"/>
                  </a:cubicBezTo>
                  <a:cubicBezTo>
                    <a:pt x="1561" y="2139"/>
                    <a:pt x="1548" y="2566"/>
                    <a:pt x="1548" y="3422"/>
                  </a:cubicBezTo>
                  <a:cubicBezTo>
                    <a:pt x="1548" y="17323"/>
                    <a:pt x="1548" y="17323"/>
                    <a:pt x="1548" y="17323"/>
                  </a:cubicBezTo>
                  <a:cubicBezTo>
                    <a:pt x="1548" y="18392"/>
                    <a:pt x="1561" y="19034"/>
                    <a:pt x="1574" y="19461"/>
                  </a:cubicBezTo>
                  <a:cubicBezTo>
                    <a:pt x="1599" y="19675"/>
                    <a:pt x="1624" y="19889"/>
                    <a:pt x="1688" y="19889"/>
                  </a:cubicBezTo>
                  <a:cubicBezTo>
                    <a:pt x="1688" y="19889"/>
                    <a:pt x="1688" y="19889"/>
                    <a:pt x="1688" y="19889"/>
                  </a:cubicBezTo>
                  <a:cubicBezTo>
                    <a:pt x="1688" y="21172"/>
                    <a:pt x="1688" y="21172"/>
                    <a:pt x="1688" y="21172"/>
                  </a:cubicBezTo>
                  <a:cubicBezTo>
                    <a:pt x="1650" y="20958"/>
                    <a:pt x="1599" y="20958"/>
                    <a:pt x="1548" y="20958"/>
                  </a:cubicBezTo>
                  <a:cubicBezTo>
                    <a:pt x="1498" y="20958"/>
                    <a:pt x="1447" y="20958"/>
                    <a:pt x="1396" y="20958"/>
                  </a:cubicBezTo>
                  <a:cubicBezTo>
                    <a:pt x="1358" y="20958"/>
                    <a:pt x="1320" y="20958"/>
                    <a:pt x="1269" y="20958"/>
                  </a:cubicBezTo>
                  <a:cubicBezTo>
                    <a:pt x="1218" y="20958"/>
                    <a:pt x="1168" y="20958"/>
                    <a:pt x="1104" y="21172"/>
                  </a:cubicBezTo>
                  <a:cubicBezTo>
                    <a:pt x="1104" y="21172"/>
                    <a:pt x="1104" y="21172"/>
                    <a:pt x="1104" y="21172"/>
                  </a:cubicBezTo>
                  <a:close/>
                  <a:moveTo>
                    <a:pt x="2995" y="855"/>
                  </a:moveTo>
                  <a:cubicBezTo>
                    <a:pt x="2995" y="1711"/>
                    <a:pt x="2982" y="2352"/>
                    <a:pt x="2982" y="2994"/>
                  </a:cubicBezTo>
                  <a:cubicBezTo>
                    <a:pt x="2982" y="3636"/>
                    <a:pt x="2982" y="4277"/>
                    <a:pt x="2982" y="4919"/>
                  </a:cubicBezTo>
                  <a:cubicBezTo>
                    <a:pt x="2982" y="5133"/>
                    <a:pt x="2982" y="5560"/>
                    <a:pt x="2982" y="5774"/>
                  </a:cubicBezTo>
                  <a:cubicBezTo>
                    <a:pt x="2982" y="6202"/>
                    <a:pt x="2982" y="6630"/>
                    <a:pt x="2982" y="7271"/>
                  </a:cubicBezTo>
                  <a:cubicBezTo>
                    <a:pt x="2881" y="7271"/>
                    <a:pt x="2881" y="7271"/>
                    <a:pt x="2881" y="7271"/>
                  </a:cubicBezTo>
                  <a:cubicBezTo>
                    <a:pt x="2868" y="5347"/>
                    <a:pt x="2843" y="3850"/>
                    <a:pt x="2792" y="2994"/>
                  </a:cubicBezTo>
                  <a:cubicBezTo>
                    <a:pt x="2741" y="2139"/>
                    <a:pt x="2678" y="1497"/>
                    <a:pt x="2602" y="1497"/>
                  </a:cubicBezTo>
                  <a:cubicBezTo>
                    <a:pt x="2475" y="1497"/>
                    <a:pt x="2386" y="2352"/>
                    <a:pt x="2322" y="3850"/>
                  </a:cubicBezTo>
                  <a:cubicBezTo>
                    <a:pt x="2259" y="5347"/>
                    <a:pt x="2221" y="7485"/>
                    <a:pt x="2221" y="10051"/>
                  </a:cubicBezTo>
                  <a:cubicBezTo>
                    <a:pt x="2221" y="12832"/>
                    <a:pt x="2259" y="15184"/>
                    <a:pt x="2335" y="16681"/>
                  </a:cubicBezTo>
                  <a:cubicBezTo>
                    <a:pt x="2399" y="18392"/>
                    <a:pt x="2500" y="19248"/>
                    <a:pt x="2614" y="19248"/>
                  </a:cubicBezTo>
                  <a:cubicBezTo>
                    <a:pt x="2678" y="19248"/>
                    <a:pt x="2741" y="19034"/>
                    <a:pt x="2792" y="18392"/>
                  </a:cubicBezTo>
                  <a:cubicBezTo>
                    <a:pt x="2843" y="17750"/>
                    <a:pt x="2906" y="16895"/>
                    <a:pt x="2957" y="15612"/>
                  </a:cubicBezTo>
                  <a:cubicBezTo>
                    <a:pt x="3046" y="16467"/>
                    <a:pt x="3046" y="16467"/>
                    <a:pt x="3046" y="16467"/>
                  </a:cubicBezTo>
                  <a:cubicBezTo>
                    <a:pt x="2970" y="18178"/>
                    <a:pt x="2906" y="19461"/>
                    <a:pt x="2817" y="20317"/>
                  </a:cubicBezTo>
                  <a:cubicBezTo>
                    <a:pt x="2729" y="21172"/>
                    <a:pt x="2640" y="21600"/>
                    <a:pt x="2525" y="21600"/>
                  </a:cubicBezTo>
                  <a:cubicBezTo>
                    <a:pt x="2335" y="21600"/>
                    <a:pt x="2183" y="20531"/>
                    <a:pt x="2081" y="18606"/>
                  </a:cubicBezTo>
                  <a:cubicBezTo>
                    <a:pt x="1967" y="16681"/>
                    <a:pt x="1916" y="14115"/>
                    <a:pt x="1916" y="10693"/>
                  </a:cubicBezTo>
                  <a:cubicBezTo>
                    <a:pt x="1916" y="7485"/>
                    <a:pt x="1980" y="4919"/>
                    <a:pt x="2094" y="2994"/>
                  </a:cubicBezTo>
                  <a:cubicBezTo>
                    <a:pt x="2221" y="855"/>
                    <a:pt x="2373" y="0"/>
                    <a:pt x="2576" y="0"/>
                  </a:cubicBezTo>
                  <a:cubicBezTo>
                    <a:pt x="2652" y="0"/>
                    <a:pt x="2767" y="214"/>
                    <a:pt x="2957" y="855"/>
                  </a:cubicBezTo>
                  <a:cubicBezTo>
                    <a:pt x="2970" y="855"/>
                    <a:pt x="2982" y="855"/>
                    <a:pt x="2995" y="855"/>
                  </a:cubicBezTo>
                  <a:cubicBezTo>
                    <a:pt x="2995" y="855"/>
                    <a:pt x="2995" y="855"/>
                    <a:pt x="2995" y="855"/>
                  </a:cubicBezTo>
                  <a:close/>
                  <a:moveTo>
                    <a:pt x="3224" y="21172"/>
                  </a:moveTo>
                  <a:cubicBezTo>
                    <a:pt x="3224" y="19889"/>
                    <a:pt x="3224" y="19889"/>
                    <a:pt x="3224" y="19889"/>
                  </a:cubicBezTo>
                  <a:cubicBezTo>
                    <a:pt x="3236" y="19889"/>
                    <a:pt x="3236" y="19889"/>
                    <a:pt x="3236" y="19889"/>
                  </a:cubicBezTo>
                  <a:cubicBezTo>
                    <a:pt x="3287" y="19889"/>
                    <a:pt x="3325" y="19675"/>
                    <a:pt x="3338" y="19461"/>
                  </a:cubicBezTo>
                  <a:cubicBezTo>
                    <a:pt x="3363" y="19034"/>
                    <a:pt x="3363" y="18392"/>
                    <a:pt x="3363" y="17323"/>
                  </a:cubicBezTo>
                  <a:cubicBezTo>
                    <a:pt x="3363" y="3422"/>
                    <a:pt x="3363" y="3422"/>
                    <a:pt x="3363" y="3422"/>
                  </a:cubicBezTo>
                  <a:cubicBezTo>
                    <a:pt x="3363" y="2780"/>
                    <a:pt x="3363" y="2352"/>
                    <a:pt x="3338" y="1925"/>
                  </a:cubicBezTo>
                  <a:cubicBezTo>
                    <a:pt x="3325" y="1711"/>
                    <a:pt x="3287" y="1497"/>
                    <a:pt x="3249" y="1497"/>
                  </a:cubicBezTo>
                  <a:cubicBezTo>
                    <a:pt x="3224" y="1497"/>
                    <a:pt x="3224" y="1497"/>
                    <a:pt x="3224" y="1497"/>
                  </a:cubicBezTo>
                  <a:cubicBezTo>
                    <a:pt x="3224" y="428"/>
                    <a:pt x="3224" y="428"/>
                    <a:pt x="3224" y="428"/>
                  </a:cubicBezTo>
                  <a:cubicBezTo>
                    <a:pt x="3262" y="428"/>
                    <a:pt x="3300" y="428"/>
                    <a:pt x="3338" y="428"/>
                  </a:cubicBezTo>
                  <a:cubicBezTo>
                    <a:pt x="3388" y="642"/>
                    <a:pt x="3439" y="642"/>
                    <a:pt x="3515" y="642"/>
                  </a:cubicBezTo>
                  <a:cubicBezTo>
                    <a:pt x="3579" y="642"/>
                    <a:pt x="3630" y="642"/>
                    <a:pt x="3680" y="428"/>
                  </a:cubicBezTo>
                  <a:cubicBezTo>
                    <a:pt x="3731" y="428"/>
                    <a:pt x="3769" y="428"/>
                    <a:pt x="3795" y="428"/>
                  </a:cubicBezTo>
                  <a:cubicBezTo>
                    <a:pt x="3795" y="1497"/>
                    <a:pt x="3795" y="1497"/>
                    <a:pt x="3795" y="1497"/>
                  </a:cubicBezTo>
                  <a:cubicBezTo>
                    <a:pt x="3744" y="1497"/>
                    <a:pt x="3706" y="1711"/>
                    <a:pt x="3693" y="1925"/>
                  </a:cubicBezTo>
                  <a:cubicBezTo>
                    <a:pt x="3668" y="2139"/>
                    <a:pt x="3655" y="2566"/>
                    <a:pt x="3655" y="3422"/>
                  </a:cubicBezTo>
                  <a:cubicBezTo>
                    <a:pt x="3655" y="9196"/>
                    <a:pt x="3655" y="9196"/>
                    <a:pt x="3655" y="9196"/>
                  </a:cubicBezTo>
                  <a:cubicBezTo>
                    <a:pt x="4175" y="9196"/>
                    <a:pt x="4175" y="9196"/>
                    <a:pt x="4175" y="9196"/>
                  </a:cubicBezTo>
                  <a:cubicBezTo>
                    <a:pt x="4175" y="3422"/>
                    <a:pt x="4175" y="3422"/>
                    <a:pt x="4175" y="3422"/>
                  </a:cubicBezTo>
                  <a:cubicBezTo>
                    <a:pt x="4175" y="2780"/>
                    <a:pt x="4163" y="2139"/>
                    <a:pt x="4137" y="1925"/>
                  </a:cubicBezTo>
                  <a:cubicBezTo>
                    <a:pt x="4125" y="1711"/>
                    <a:pt x="4086" y="1497"/>
                    <a:pt x="4036" y="1497"/>
                  </a:cubicBezTo>
                  <a:cubicBezTo>
                    <a:pt x="4023" y="1497"/>
                    <a:pt x="4023" y="1497"/>
                    <a:pt x="4023" y="1497"/>
                  </a:cubicBezTo>
                  <a:cubicBezTo>
                    <a:pt x="4023" y="428"/>
                    <a:pt x="4023" y="428"/>
                    <a:pt x="4023" y="428"/>
                  </a:cubicBezTo>
                  <a:cubicBezTo>
                    <a:pt x="4074" y="428"/>
                    <a:pt x="4112" y="428"/>
                    <a:pt x="4163" y="428"/>
                  </a:cubicBezTo>
                  <a:cubicBezTo>
                    <a:pt x="4201" y="642"/>
                    <a:pt x="4264" y="642"/>
                    <a:pt x="4315" y="642"/>
                  </a:cubicBezTo>
                  <a:cubicBezTo>
                    <a:pt x="4378" y="642"/>
                    <a:pt x="4429" y="642"/>
                    <a:pt x="4467" y="428"/>
                  </a:cubicBezTo>
                  <a:cubicBezTo>
                    <a:pt x="4518" y="428"/>
                    <a:pt x="4556" y="428"/>
                    <a:pt x="4594" y="428"/>
                  </a:cubicBezTo>
                  <a:cubicBezTo>
                    <a:pt x="4594" y="1497"/>
                    <a:pt x="4594" y="1497"/>
                    <a:pt x="4594" y="1497"/>
                  </a:cubicBezTo>
                  <a:cubicBezTo>
                    <a:pt x="4581" y="1497"/>
                    <a:pt x="4581" y="1497"/>
                    <a:pt x="4581" y="1497"/>
                  </a:cubicBezTo>
                  <a:cubicBezTo>
                    <a:pt x="4531" y="1497"/>
                    <a:pt x="4505" y="1711"/>
                    <a:pt x="4493" y="1925"/>
                  </a:cubicBezTo>
                  <a:cubicBezTo>
                    <a:pt x="4467" y="2352"/>
                    <a:pt x="4455" y="2780"/>
                    <a:pt x="4455" y="3422"/>
                  </a:cubicBezTo>
                  <a:cubicBezTo>
                    <a:pt x="4455" y="17323"/>
                    <a:pt x="4455" y="17323"/>
                    <a:pt x="4455" y="17323"/>
                  </a:cubicBezTo>
                  <a:cubicBezTo>
                    <a:pt x="4455" y="18392"/>
                    <a:pt x="4467" y="19034"/>
                    <a:pt x="4493" y="19248"/>
                  </a:cubicBezTo>
                  <a:cubicBezTo>
                    <a:pt x="4505" y="19675"/>
                    <a:pt x="4543" y="19889"/>
                    <a:pt x="4594" y="19889"/>
                  </a:cubicBezTo>
                  <a:cubicBezTo>
                    <a:pt x="4594" y="21172"/>
                    <a:pt x="4594" y="21172"/>
                    <a:pt x="4594" y="21172"/>
                  </a:cubicBezTo>
                  <a:cubicBezTo>
                    <a:pt x="4543" y="20958"/>
                    <a:pt x="4493" y="20958"/>
                    <a:pt x="4442" y="20958"/>
                  </a:cubicBezTo>
                  <a:cubicBezTo>
                    <a:pt x="4391" y="20958"/>
                    <a:pt x="4353" y="20958"/>
                    <a:pt x="4315" y="20958"/>
                  </a:cubicBezTo>
                  <a:cubicBezTo>
                    <a:pt x="4290" y="20958"/>
                    <a:pt x="4264" y="20958"/>
                    <a:pt x="4213" y="20958"/>
                  </a:cubicBezTo>
                  <a:cubicBezTo>
                    <a:pt x="4163" y="20958"/>
                    <a:pt x="4099" y="20958"/>
                    <a:pt x="4036" y="21172"/>
                  </a:cubicBezTo>
                  <a:cubicBezTo>
                    <a:pt x="4036" y="19889"/>
                    <a:pt x="4036" y="19889"/>
                    <a:pt x="4036" y="19889"/>
                  </a:cubicBezTo>
                  <a:cubicBezTo>
                    <a:pt x="4036" y="19889"/>
                    <a:pt x="4036" y="19889"/>
                    <a:pt x="4036" y="19889"/>
                  </a:cubicBezTo>
                  <a:cubicBezTo>
                    <a:pt x="4099" y="19889"/>
                    <a:pt x="4125" y="19675"/>
                    <a:pt x="4150" y="19461"/>
                  </a:cubicBezTo>
                  <a:cubicBezTo>
                    <a:pt x="4163" y="19034"/>
                    <a:pt x="4175" y="18392"/>
                    <a:pt x="4175" y="17323"/>
                  </a:cubicBezTo>
                  <a:cubicBezTo>
                    <a:pt x="4175" y="10693"/>
                    <a:pt x="4175" y="10693"/>
                    <a:pt x="4175" y="10693"/>
                  </a:cubicBezTo>
                  <a:cubicBezTo>
                    <a:pt x="3655" y="10693"/>
                    <a:pt x="3655" y="10693"/>
                    <a:pt x="3655" y="10693"/>
                  </a:cubicBezTo>
                  <a:cubicBezTo>
                    <a:pt x="3655" y="17323"/>
                    <a:pt x="3655" y="17323"/>
                    <a:pt x="3655" y="17323"/>
                  </a:cubicBezTo>
                  <a:cubicBezTo>
                    <a:pt x="3655" y="18392"/>
                    <a:pt x="3668" y="19034"/>
                    <a:pt x="3680" y="19461"/>
                  </a:cubicBezTo>
                  <a:cubicBezTo>
                    <a:pt x="3706" y="19675"/>
                    <a:pt x="3731" y="19889"/>
                    <a:pt x="3795" y="19889"/>
                  </a:cubicBezTo>
                  <a:cubicBezTo>
                    <a:pt x="3795" y="19889"/>
                    <a:pt x="3795" y="19889"/>
                    <a:pt x="3795" y="19889"/>
                  </a:cubicBezTo>
                  <a:cubicBezTo>
                    <a:pt x="3795" y="20958"/>
                    <a:pt x="3795" y="20958"/>
                    <a:pt x="3795" y="20958"/>
                  </a:cubicBezTo>
                  <a:cubicBezTo>
                    <a:pt x="3731" y="20958"/>
                    <a:pt x="3680" y="20958"/>
                    <a:pt x="3630" y="20958"/>
                  </a:cubicBezTo>
                  <a:cubicBezTo>
                    <a:pt x="3579" y="20958"/>
                    <a:pt x="3541" y="20958"/>
                    <a:pt x="3515" y="20958"/>
                  </a:cubicBezTo>
                  <a:cubicBezTo>
                    <a:pt x="3465" y="20958"/>
                    <a:pt x="3427" y="20958"/>
                    <a:pt x="3376" y="20958"/>
                  </a:cubicBezTo>
                  <a:cubicBezTo>
                    <a:pt x="3325" y="20958"/>
                    <a:pt x="3274" y="20958"/>
                    <a:pt x="3224" y="21172"/>
                  </a:cubicBezTo>
                  <a:cubicBezTo>
                    <a:pt x="3224" y="21172"/>
                    <a:pt x="3224" y="21172"/>
                    <a:pt x="3224" y="21172"/>
                  </a:cubicBezTo>
                  <a:close/>
                  <a:moveTo>
                    <a:pt x="4924" y="3422"/>
                  </a:moveTo>
                  <a:cubicBezTo>
                    <a:pt x="4924" y="2780"/>
                    <a:pt x="4911" y="2352"/>
                    <a:pt x="4899" y="1925"/>
                  </a:cubicBezTo>
                  <a:cubicBezTo>
                    <a:pt x="4873" y="1711"/>
                    <a:pt x="4848" y="1497"/>
                    <a:pt x="4797" y="1497"/>
                  </a:cubicBezTo>
                  <a:cubicBezTo>
                    <a:pt x="4784" y="1497"/>
                    <a:pt x="4784" y="1497"/>
                    <a:pt x="4784" y="1497"/>
                  </a:cubicBezTo>
                  <a:cubicBezTo>
                    <a:pt x="4784" y="428"/>
                    <a:pt x="4784" y="428"/>
                    <a:pt x="4784" y="428"/>
                  </a:cubicBezTo>
                  <a:cubicBezTo>
                    <a:pt x="4848" y="428"/>
                    <a:pt x="4899" y="428"/>
                    <a:pt x="4949" y="642"/>
                  </a:cubicBezTo>
                  <a:cubicBezTo>
                    <a:pt x="4988" y="642"/>
                    <a:pt x="5038" y="642"/>
                    <a:pt x="5076" y="642"/>
                  </a:cubicBezTo>
                  <a:cubicBezTo>
                    <a:pt x="5114" y="642"/>
                    <a:pt x="5153" y="642"/>
                    <a:pt x="5203" y="642"/>
                  </a:cubicBezTo>
                  <a:cubicBezTo>
                    <a:pt x="5254" y="428"/>
                    <a:pt x="5305" y="428"/>
                    <a:pt x="5368" y="428"/>
                  </a:cubicBezTo>
                  <a:cubicBezTo>
                    <a:pt x="5368" y="1497"/>
                    <a:pt x="5368" y="1497"/>
                    <a:pt x="5368" y="1497"/>
                  </a:cubicBezTo>
                  <a:cubicBezTo>
                    <a:pt x="5305" y="1497"/>
                    <a:pt x="5267" y="1711"/>
                    <a:pt x="5254" y="1925"/>
                  </a:cubicBezTo>
                  <a:cubicBezTo>
                    <a:pt x="5229" y="2139"/>
                    <a:pt x="5216" y="2566"/>
                    <a:pt x="5216" y="3422"/>
                  </a:cubicBezTo>
                  <a:cubicBezTo>
                    <a:pt x="5216" y="12832"/>
                    <a:pt x="5216" y="12832"/>
                    <a:pt x="5216" y="12832"/>
                  </a:cubicBezTo>
                  <a:cubicBezTo>
                    <a:pt x="5216" y="14329"/>
                    <a:pt x="5229" y="15398"/>
                    <a:pt x="5229" y="16040"/>
                  </a:cubicBezTo>
                  <a:cubicBezTo>
                    <a:pt x="5241" y="16681"/>
                    <a:pt x="5254" y="17109"/>
                    <a:pt x="5267" y="17537"/>
                  </a:cubicBezTo>
                  <a:cubicBezTo>
                    <a:pt x="5292" y="17964"/>
                    <a:pt x="5330" y="18392"/>
                    <a:pt x="5368" y="18820"/>
                  </a:cubicBezTo>
                  <a:cubicBezTo>
                    <a:pt x="5406" y="19034"/>
                    <a:pt x="5457" y="19034"/>
                    <a:pt x="5508" y="19034"/>
                  </a:cubicBezTo>
                  <a:cubicBezTo>
                    <a:pt x="5609" y="19034"/>
                    <a:pt x="5686" y="18606"/>
                    <a:pt x="5736" y="17750"/>
                  </a:cubicBezTo>
                  <a:cubicBezTo>
                    <a:pt x="5787" y="16681"/>
                    <a:pt x="5800" y="14970"/>
                    <a:pt x="5800" y="12832"/>
                  </a:cubicBezTo>
                  <a:cubicBezTo>
                    <a:pt x="5800" y="12618"/>
                    <a:pt x="5800" y="12618"/>
                    <a:pt x="5800" y="12618"/>
                  </a:cubicBezTo>
                  <a:cubicBezTo>
                    <a:pt x="5800" y="3850"/>
                    <a:pt x="5800" y="3850"/>
                    <a:pt x="5800" y="3850"/>
                  </a:cubicBezTo>
                  <a:cubicBezTo>
                    <a:pt x="5800" y="2994"/>
                    <a:pt x="5800" y="2352"/>
                    <a:pt x="5774" y="1925"/>
                  </a:cubicBezTo>
                  <a:cubicBezTo>
                    <a:pt x="5762" y="1711"/>
                    <a:pt x="5724" y="1497"/>
                    <a:pt x="5660" y="1497"/>
                  </a:cubicBezTo>
                  <a:cubicBezTo>
                    <a:pt x="5660" y="428"/>
                    <a:pt x="5660" y="428"/>
                    <a:pt x="5660" y="428"/>
                  </a:cubicBezTo>
                  <a:cubicBezTo>
                    <a:pt x="5698" y="428"/>
                    <a:pt x="5736" y="428"/>
                    <a:pt x="5762" y="428"/>
                  </a:cubicBezTo>
                  <a:cubicBezTo>
                    <a:pt x="5787" y="428"/>
                    <a:pt x="5812" y="642"/>
                    <a:pt x="5838" y="642"/>
                  </a:cubicBezTo>
                  <a:cubicBezTo>
                    <a:pt x="5863" y="642"/>
                    <a:pt x="5901" y="428"/>
                    <a:pt x="5927" y="428"/>
                  </a:cubicBezTo>
                  <a:cubicBezTo>
                    <a:pt x="5952" y="428"/>
                    <a:pt x="5990" y="428"/>
                    <a:pt x="6016" y="428"/>
                  </a:cubicBezTo>
                  <a:cubicBezTo>
                    <a:pt x="6016" y="1497"/>
                    <a:pt x="6016" y="1497"/>
                    <a:pt x="6016" y="1497"/>
                  </a:cubicBezTo>
                  <a:cubicBezTo>
                    <a:pt x="5977" y="1497"/>
                    <a:pt x="5952" y="1711"/>
                    <a:pt x="5939" y="1925"/>
                  </a:cubicBezTo>
                  <a:cubicBezTo>
                    <a:pt x="5927" y="2139"/>
                    <a:pt x="5914" y="2780"/>
                    <a:pt x="5914" y="3850"/>
                  </a:cubicBezTo>
                  <a:cubicBezTo>
                    <a:pt x="5901" y="13259"/>
                    <a:pt x="5901" y="13259"/>
                    <a:pt x="5901" y="13259"/>
                  </a:cubicBezTo>
                  <a:cubicBezTo>
                    <a:pt x="5901" y="16253"/>
                    <a:pt x="5863" y="18392"/>
                    <a:pt x="5787" y="19675"/>
                  </a:cubicBezTo>
                  <a:cubicBezTo>
                    <a:pt x="5711" y="20958"/>
                    <a:pt x="5584" y="21600"/>
                    <a:pt x="5419" y="21600"/>
                  </a:cubicBezTo>
                  <a:cubicBezTo>
                    <a:pt x="5254" y="21600"/>
                    <a:pt x="5140" y="20958"/>
                    <a:pt x="5051" y="19889"/>
                  </a:cubicBezTo>
                  <a:cubicBezTo>
                    <a:pt x="4962" y="18606"/>
                    <a:pt x="4924" y="16895"/>
                    <a:pt x="4924" y="14756"/>
                  </a:cubicBezTo>
                  <a:cubicBezTo>
                    <a:pt x="4924" y="3422"/>
                    <a:pt x="4924" y="3422"/>
                    <a:pt x="4924" y="3422"/>
                  </a:cubicBezTo>
                  <a:close/>
                  <a:moveTo>
                    <a:pt x="6650" y="5774"/>
                  </a:moveTo>
                  <a:cubicBezTo>
                    <a:pt x="6485" y="12832"/>
                    <a:pt x="6485" y="12832"/>
                    <a:pt x="6485" y="12832"/>
                  </a:cubicBezTo>
                  <a:cubicBezTo>
                    <a:pt x="6802" y="12832"/>
                    <a:pt x="6802" y="12832"/>
                    <a:pt x="6802" y="12832"/>
                  </a:cubicBezTo>
                  <a:cubicBezTo>
                    <a:pt x="6650" y="5774"/>
                    <a:pt x="6650" y="5774"/>
                    <a:pt x="6650" y="5774"/>
                  </a:cubicBezTo>
                  <a:close/>
                  <a:moveTo>
                    <a:pt x="6358" y="17964"/>
                  </a:moveTo>
                  <a:cubicBezTo>
                    <a:pt x="6345" y="18178"/>
                    <a:pt x="6345" y="18392"/>
                    <a:pt x="6345" y="18392"/>
                  </a:cubicBezTo>
                  <a:cubicBezTo>
                    <a:pt x="6345" y="18606"/>
                    <a:pt x="6345" y="18820"/>
                    <a:pt x="6345" y="18820"/>
                  </a:cubicBezTo>
                  <a:cubicBezTo>
                    <a:pt x="6345" y="19461"/>
                    <a:pt x="6384" y="19675"/>
                    <a:pt x="6472" y="19889"/>
                  </a:cubicBezTo>
                  <a:cubicBezTo>
                    <a:pt x="6472" y="19889"/>
                    <a:pt x="6472" y="19889"/>
                    <a:pt x="6472" y="19889"/>
                  </a:cubicBezTo>
                  <a:cubicBezTo>
                    <a:pt x="6472" y="21172"/>
                    <a:pt x="6472" y="21172"/>
                    <a:pt x="6472" y="21172"/>
                  </a:cubicBezTo>
                  <a:cubicBezTo>
                    <a:pt x="6434" y="20958"/>
                    <a:pt x="6409" y="20958"/>
                    <a:pt x="6371" y="20958"/>
                  </a:cubicBezTo>
                  <a:cubicBezTo>
                    <a:pt x="6333" y="20958"/>
                    <a:pt x="6307" y="20958"/>
                    <a:pt x="6282" y="20958"/>
                  </a:cubicBezTo>
                  <a:cubicBezTo>
                    <a:pt x="6257" y="20958"/>
                    <a:pt x="6244" y="20958"/>
                    <a:pt x="6219" y="20958"/>
                  </a:cubicBezTo>
                  <a:cubicBezTo>
                    <a:pt x="6193" y="20958"/>
                    <a:pt x="6142" y="20958"/>
                    <a:pt x="6092" y="21172"/>
                  </a:cubicBezTo>
                  <a:cubicBezTo>
                    <a:pt x="6092" y="19889"/>
                    <a:pt x="6092" y="19889"/>
                    <a:pt x="6092" y="19889"/>
                  </a:cubicBezTo>
                  <a:cubicBezTo>
                    <a:pt x="6130" y="19675"/>
                    <a:pt x="6155" y="19461"/>
                    <a:pt x="6180" y="19248"/>
                  </a:cubicBezTo>
                  <a:cubicBezTo>
                    <a:pt x="6206" y="18820"/>
                    <a:pt x="6231" y="18178"/>
                    <a:pt x="6257" y="17323"/>
                  </a:cubicBezTo>
                  <a:cubicBezTo>
                    <a:pt x="6701" y="428"/>
                    <a:pt x="6701" y="428"/>
                    <a:pt x="6701" y="428"/>
                  </a:cubicBezTo>
                  <a:cubicBezTo>
                    <a:pt x="6815" y="428"/>
                    <a:pt x="6815" y="428"/>
                    <a:pt x="6815" y="428"/>
                  </a:cubicBezTo>
                  <a:cubicBezTo>
                    <a:pt x="7208" y="18392"/>
                    <a:pt x="7208" y="18392"/>
                    <a:pt x="7208" y="18392"/>
                  </a:cubicBezTo>
                  <a:cubicBezTo>
                    <a:pt x="7221" y="19034"/>
                    <a:pt x="7247" y="19248"/>
                    <a:pt x="7259" y="19461"/>
                  </a:cubicBezTo>
                  <a:cubicBezTo>
                    <a:pt x="7285" y="19675"/>
                    <a:pt x="7310" y="19889"/>
                    <a:pt x="7348" y="19889"/>
                  </a:cubicBezTo>
                  <a:cubicBezTo>
                    <a:pt x="7348" y="21172"/>
                    <a:pt x="7348" y="21172"/>
                    <a:pt x="7348" y="21172"/>
                  </a:cubicBezTo>
                  <a:cubicBezTo>
                    <a:pt x="7297" y="20958"/>
                    <a:pt x="7247" y="20958"/>
                    <a:pt x="7196" y="20958"/>
                  </a:cubicBezTo>
                  <a:cubicBezTo>
                    <a:pt x="7158" y="20958"/>
                    <a:pt x="7107" y="20958"/>
                    <a:pt x="7069" y="20958"/>
                  </a:cubicBezTo>
                  <a:cubicBezTo>
                    <a:pt x="7031" y="20958"/>
                    <a:pt x="6993" y="20958"/>
                    <a:pt x="6942" y="20958"/>
                  </a:cubicBezTo>
                  <a:cubicBezTo>
                    <a:pt x="6891" y="20958"/>
                    <a:pt x="6828" y="20958"/>
                    <a:pt x="6777" y="21172"/>
                  </a:cubicBezTo>
                  <a:cubicBezTo>
                    <a:pt x="6777" y="19889"/>
                    <a:pt x="6777" y="19889"/>
                    <a:pt x="6777" y="19889"/>
                  </a:cubicBezTo>
                  <a:cubicBezTo>
                    <a:pt x="6840" y="19889"/>
                    <a:pt x="6878" y="19675"/>
                    <a:pt x="6891" y="19675"/>
                  </a:cubicBezTo>
                  <a:cubicBezTo>
                    <a:pt x="6917" y="19461"/>
                    <a:pt x="6917" y="19248"/>
                    <a:pt x="6917" y="18820"/>
                  </a:cubicBezTo>
                  <a:cubicBezTo>
                    <a:pt x="6917" y="18820"/>
                    <a:pt x="6917" y="18606"/>
                    <a:pt x="6917" y="18606"/>
                  </a:cubicBezTo>
                  <a:cubicBezTo>
                    <a:pt x="6917" y="18392"/>
                    <a:pt x="6917" y="18392"/>
                    <a:pt x="6917" y="18178"/>
                  </a:cubicBezTo>
                  <a:cubicBezTo>
                    <a:pt x="6828" y="14329"/>
                    <a:pt x="6828" y="14329"/>
                    <a:pt x="6828" y="14329"/>
                  </a:cubicBezTo>
                  <a:cubicBezTo>
                    <a:pt x="6447" y="14329"/>
                    <a:pt x="6447" y="14329"/>
                    <a:pt x="6447" y="14329"/>
                  </a:cubicBezTo>
                  <a:cubicBezTo>
                    <a:pt x="6358" y="17964"/>
                    <a:pt x="6358" y="17964"/>
                    <a:pt x="6358" y="17964"/>
                  </a:cubicBezTo>
                  <a:close/>
                  <a:moveTo>
                    <a:pt x="8528" y="13687"/>
                  </a:moveTo>
                  <a:cubicBezTo>
                    <a:pt x="8528" y="3636"/>
                    <a:pt x="8528" y="3636"/>
                    <a:pt x="8528" y="3636"/>
                  </a:cubicBezTo>
                  <a:cubicBezTo>
                    <a:pt x="8528" y="2780"/>
                    <a:pt x="8516" y="2139"/>
                    <a:pt x="8490" y="1925"/>
                  </a:cubicBezTo>
                  <a:cubicBezTo>
                    <a:pt x="8478" y="1711"/>
                    <a:pt x="8427" y="1497"/>
                    <a:pt x="8363" y="1497"/>
                  </a:cubicBezTo>
                  <a:cubicBezTo>
                    <a:pt x="8363" y="428"/>
                    <a:pt x="8363" y="428"/>
                    <a:pt x="8363" y="428"/>
                  </a:cubicBezTo>
                  <a:cubicBezTo>
                    <a:pt x="8389" y="428"/>
                    <a:pt x="8427" y="428"/>
                    <a:pt x="8452" y="428"/>
                  </a:cubicBezTo>
                  <a:cubicBezTo>
                    <a:pt x="8490" y="428"/>
                    <a:pt x="8528" y="428"/>
                    <a:pt x="8566" y="428"/>
                  </a:cubicBezTo>
                  <a:cubicBezTo>
                    <a:pt x="8604" y="428"/>
                    <a:pt x="8630" y="428"/>
                    <a:pt x="8668" y="428"/>
                  </a:cubicBezTo>
                  <a:cubicBezTo>
                    <a:pt x="8693" y="428"/>
                    <a:pt x="8731" y="428"/>
                    <a:pt x="8757" y="428"/>
                  </a:cubicBezTo>
                  <a:cubicBezTo>
                    <a:pt x="8757" y="1497"/>
                    <a:pt x="8757" y="1497"/>
                    <a:pt x="8757" y="1497"/>
                  </a:cubicBezTo>
                  <a:cubicBezTo>
                    <a:pt x="8744" y="1497"/>
                    <a:pt x="8744" y="1497"/>
                    <a:pt x="8744" y="1497"/>
                  </a:cubicBezTo>
                  <a:cubicBezTo>
                    <a:pt x="8706" y="1497"/>
                    <a:pt x="8668" y="1711"/>
                    <a:pt x="8655" y="1925"/>
                  </a:cubicBezTo>
                  <a:cubicBezTo>
                    <a:pt x="8643" y="2352"/>
                    <a:pt x="8630" y="2780"/>
                    <a:pt x="8630" y="3636"/>
                  </a:cubicBezTo>
                  <a:cubicBezTo>
                    <a:pt x="8630" y="21172"/>
                    <a:pt x="8630" y="21172"/>
                    <a:pt x="8630" y="21172"/>
                  </a:cubicBezTo>
                  <a:cubicBezTo>
                    <a:pt x="8516" y="21172"/>
                    <a:pt x="8516" y="21172"/>
                    <a:pt x="8516" y="21172"/>
                  </a:cubicBezTo>
                  <a:cubicBezTo>
                    <a:pt x="7741" y="4277"/>
                    <a:pt x="7741" y="4277"/>
                    <a:pt x="7741" y="4277"/>
                  </a:cubicBezTo>
                  <a:cubicBezTo>
                    <a:pt x="7741" y="17323"/>
                    <a:pt x="7741" y="17323"/>
                    <a:pt x="7741" y="17323"/>
                  </a:cubicBezTo>
                  <a:cubicBezTo>
                    <a:pt x="7741" y="18392"/>
                    <a:pt x="7754" y="19034"/>
                    <a:pt x="7767" y="19461"/>
                  </a:cubicBezTo>
                  <a:cubicBezTo>
                    <a:pt x="7792" y="19675"/>
                    <a:pt x="7830" y="19889"/>
                    <a:pt x="7906" y="19889"/>
                  </a:cubicBezTo>
                  <a:cubicBezTo>
                    <a:pt x="7906" y="21172"/>
                    <a:pt x="7906" y="21172"/>
                    <a:pt x="7906" y="21172"/>
                  </a:cubicBezTo>
                  <a:cubicBezTo>
                    <a:pt x="7868" y="20958"/>
                    <a:pt x="7830" y="20958"/>
                    <a:pt x="7792" y="20958"/>
                  </a:cubicBezTo>
                  <a:cubicBezTo>
                    <a:pt x="7754" y="20958"/>
                    <a:pt x="7716" y="20958"/>
                    <a:pt x="7678" y="20958"/>
                  </a:cubicBezTo>
                  <a:cubicBezTo>
                    <a:pt x="7653" y="20958"/>
                    <a:pt x="7615" y="20958"/>
                    <a:pt x="7589" y="20958"/>
                  </a:cubicBezTo>
                  <a:cubicBezTo>
                    <a:pt x="7551" y="20958"/>
                    <a:pt x="7513" y="20958"/>
                    <a:pt x="7488" y="21172"/>
                  </a:cubicBezTo>
                  <a:cubicBezTo>
                    <a:pt x="7488" y="19889"/>
                    <a:pt x="7488" y="19889"/>
                    <a:pt x="7488" y="19889"/>
                  </a:cubicBezTo>
                  <a:cubicBezTo>
                    <a:pt x="7551" y="19889"/>
                    <a:pt x="7589" y="19675"/>
                    <a:pt x="7602" y="19461"/>
                  </a:cubicBezTo>
                  <a:cubicBezTo>
                    <a:pt x="7627" y="19034"/>
                    <a:pt x="7640" y="18392"/>
                    <a:pt x="7640" y="17323"/>
                  </a:cubicBezTo>
                  <a:cubicBezTo>
                    <a:pt x="7640" y="3636"/>
                    <a:pt x="7640" y="3636"/>
                    <a:pt x="7640" y="3636"/>
                  </a:cubicBezTo>
                  <a:cubicBezTo>
                    <a:pt x="7640" y="2780"/>
                    <a:pt x="7627" y="2352"/>
                    <a:pt x="7602" y="1925"/>
                  </a:cubicBezTo>
                  <a:cubicBezTo>
                    <a:pt x="7589" y="1711"/>
                    <a:pt x="7551" y="1711"/>
                    <a:pt x="7500" y="1497"/>
                  </a:cubicBezTo>
                  <a:cubicBezTo>
                    <a:pt x="7500" y="428"/>
                    <a:pt x="7500" y="428"/>
                    <a:pt x="7500" y="428"/>
                  </a:cubicBezTo>
                  <a:cubicBezTo>
                    <a:pt x="7551" y="428"/>
                    <a:pt x="7602" y="428"/>
                    <a:pt x="7627" y="428"/>
                  </a:cubicBezTo>
                  <a:cubicBezTo>
                    <a:pt x="7653" y="428"/>
                    <a:pt x="7678" y="642"/>
                    <a:pt x="7703" y="642"/>
                  </a:cubicBezTo>
                  <a:cubicBezTo>
                    <a:pt x="7729" y="642"/>
                    <a:pt x="7767" y="428"/>
                    <a:pt x="7792" y="428"/>
                  </a:cubicBezTo>
                  <a:cubicBezTo>
                    <a:pt x="7830" y="428"/>
                    <a:pt x="7868" y="428"/>
                    <a:pt x="7906" y="428"/>
                  </a:cubicBezTo>
                  <a:cubicBezTo>
                    <a:pt x="8528" y="13687"/>
                    <a:pt x="8528" y="13687"/>
                    <a:pt x="8528" y="13687"/>
                  </a:cubicBezTo>
                  <a:close/>
                  <a:moveTo>
                    <a:pt x="9912" y="3422"/>
                  </a:moveTo>
                  <a:cubicBezTo>
                    <a:pt x="9912" y="2780"/>
                    <a:pt x="9899" y="2352"/>
                    <a:pt x="9886" y="1925"/>
                  </a:cubicBezTo>
                  <a:cubicBezTo>
                    <a:pt x="9861" y="1711"/>
                    <a:pt x="9835" y="1497"/>
                    <a:pt x="9785" y="1497"/>
                  </a:cubicBezTo>
                  <a:cubicBezTo>
                    <a:pt x="9772" y="1497"/>
                    <a:pt x="9772" y="1497"/>
                    <a:pt x="9772" y="1497"/>
                  </a:cubicBezTo>
                  <a:cubicBezTo>
                    <a:pt x="9772" y="428"/>
                    <a:pt x="9772" y="428"/>
                    <a:pt x="9772" y="428"/>
                  </a:cubicBezTo>
                  <a:cubicBezTo>
                    <a:pt x="9835" y="428"/>
                    <a:pt x="9886" y="428"/>
                    <a:pt x="9924" y="642"/>
                  </a:cubicBezTo>
                  <a:cubicBezTo>
                    <a:pt x="9975" y="642"/>
                    <a:pt x="10026" y="642"/>
                    <a:pt x="10064" y="642"/>
                  </a:cubicBezTo>
                  <a:cubicBezTo>
                    <a:pt x="10102" y="642"/>
                    <a:pt x="10140" y="642"/>
                    <a:pt x="10191" y="642"/>
                  </a:cubicBezTo>
                  <a:cubicBezTo>
                    <a:pt x="10242" y="428"/>
                    <a:pt x="10292" y="428"/>
                    <a:pt x="10343" y="428"/>
                  </a:cubicBezTo>
                  <a:cubicBezTo>
                    <a:pt x="10343" y="1497"/>
                    <a:pt x="10343" y="1497"/>
                    <a:pt x="10343" y="1497"/>
                  </a:cubicBezTo>
                  <a:cubicBezTo>
                    <a:pt x="10292" y="1497"/>
                    <a:pt x="10254" y="1711"/>
                    <a:pt x="10242" y="1925"/>
                  </a:cubicBezTo>
                  <a:cubicBezTo>
                    <a:pt x="10216" y="2139"/>
                    <a:pt x="10204" y="2566"/>
                    <a:pt x="10204" y="3422"/>
                  </a:cubicBezTo>
                  <a:cubicBezTo>
                    <a:pt x="10204" y="12832"/>
                    <a:pt x="10204" y="12832"/>
                    <a:pt x="10204" y="12832"/>
                  </a:cubicBezTo>
                  <a:cubicBezTo>
                    <a:pt x="10204" y="14329"/>
                    <a:pt x="10216" y="15398"/>
                    <a:pt x="10216" y="16040"/>
                  </a:cubicBezTo>
                  <a:cubicBezTo>
                    <a:pt x="10229" y="16681"/>
                    <a:pt x="10242" y="17109"/>
                    <a:pt x="10254" y="17537"/>
                  </a:cubicBezTo>
                  <a:cubicBezTo>
                    <a:pt x="10280" y="17964"/>
                    <a:pt x="10318" y="18392"/>
                    <a:pt x="10356" y="18820"/>
                  </a:cubicBezTo>
                  <a:cubicBezTo>
                    <a:pt x="10394" y="19034"/>
                    <a:pt x="10432" y="19034"/>
                    <a:pt x="10495" y="19034"/>
                  </a:cubicBezTo>
                  <a:cubicBezTo>
                    <a:pt x="10597" y="19034"/>
                    <a:pt x="10673" y="18606"/>
                    <a:pt x="10724" y="17750"/>
                  </a:cubicBezTo>
                  <a:cubicBezTo>
                    <a:pt x="10762" y="16681"/>
                    <a:pt x="10787" y="14970"/>
                    <a:pt x="10787" y="12832"/>
                  </a:cubicBezTo>
                  <a:cubicBezTo>
                    <a:pt x="10787" y="12618"/>
                    <a:pt x="10787" y="12618"/>
                    <a:pt x="10787" y="12618"/>
                  </a:cubicBezTo>
                  <a:cubicBezTo>
                    <a:pt x="10787" y="3850"/>
                    <a:pt x="10787" y="3850"/>
                    <a:pt x="10787" y="3850"/>
                  </a:cubicBezTo>
                  <a:cubicBezTo>
                    <a:pt x="10787" y="2994"/>
                    <a:pt x="10775" y="2352"/>
                    <a:pt x="10762" y="1925"/>
                  </a:cubicBezTo>
                  <a:cubicBezTo>
                    <a:pt x="10749" y="1711"/>
                    <a:pt x="10711" y="1497"/>
                    <a:pt x="10648" y="1497"/>
                  </a:cubicBezTo>
                  <a:cubicBezTo>
                    <a:pt x="10648" y="428"/>
                    <a:pt x="10648" y="428"/>
                    <a:pt x="10648" y="428"/>
                  </a:cubicBezTo>
                  <a:cubicBezTo>
                    <a:pt x="10686" y="428"/>
                    <a:pt x="10724" y="428"/>
                    <a:pt x="10749" y="428"/>
                  </a:cubicBezTo>
                  <a:cubicBezTo>
                    <a:pt x="10775" y="428"/>
                    <a:pt x="10800" y="642"/>
                    <a:pt x="10825" y="642"/>
                  </a:cubicBezTo>
                  <a:cubicBezTo>
                    <a:pt x="10851" y="642"/>
                    <a:pt x="10876" y="428"/>
                    <a:pt x="10914" y="428"/>
                  </a:cubicBezTo>
                  <a:cubicBezTo>
                    <a:pt x="10940" y="428"/>
                    <a:pt x="10978" y="428"/>
                    <a:pt x="11003" y="428"/>
                  </a:cubicBezTo>
                  <a:cubicBezTo>
                    <a:pt x="11003" y="1497"/>
                    <a:pt x="11003" y="1497"/>
                    <a:pt x="11003" y="1497"/>
                  </a:cubicBezTo>
                  <a:cubicBezTo>
                    <a:pt x="10965" y="1497"/>
                    <a:pt x="10940" y="1711"/>
                    <a:pt x="10927" y="1925"/>
                  </a:cubicBezTo>
                  <a:cubicBezTo>
                    <a:pt x="10914" y="2139"/>
                    <a:pt x="10902" y="2780"/>
                    <a:pt x="10902" y="3850"/>
                  </a:cubicBezTo>
                  <a:cubicBezTo>
                    <a:pt x="10889" y="13259"/>
                    <a:pt x="10889" y="13259"/>
                    <a:pt x="10889" y="13259"/>
                  </a:cubicBezTo>
                  <a:cubicBezTo>
                    <a:pt x="10889" y="16253"/>
                    <a:pt x="10851" y="18392"/>
                    <a:pt x="10775" y="19675"/>
                  </a:cubicBezTo>
                  <a:cubicBezTo>
                    <a:pt x="10698" y="20958"/>
                    <a:pt x="10572" y="21600"/>
                    <a:pt x="10407" y="21600"/>
                  </a:cubicBezTo>
                  <a:cubicBezTo>
                    <a:pt x="10242" y="21600"/>
                    <a:pt x="10115" y="20958"/>
                    <a:pt x="10039" y="19889"/>
                  </a:cubicBezTo>
                  <a:cubicBezTo>
                    <a:pt x="9950" y="18606"/>
                    <a:pt x="9912" y="16895"/>
                    <a:pt x="9912" y="14756"/>
                  </a:cubicBezTo>
                  <a:cubicBezTo>
                    <a:pt x="9912" y="3422"/>
                    <a:pt x="9912" y="3422"/>
                    <a:pt x="9912" y="3422"/>
                  </a:cubicBezTo>
                  <a:close/>
                  <a:moveTo>
                    <a:pt x="12221" y="13687"/>
                  </a:moveTo>
                  <a:cubicBezTo>
                    <a:pt x="12221" y="3636"/>
                    <a:pt x="12221" y="3636"/>
                    <a:pt x="12221" y="3636"/>
                  </a:cubicBezTo>
                  <a:cubicBezTo>
                    <a:pt x="12221" y="2780"/>
                    <a:pt x="12209" y="2139"/>
                    <a:pt x="12196" y="1925"/>
                  </a:cubicBezTo>
                  <a:cubicBezTo>
                    <a:pt x="12171" y="1711"/>
                    <a:pt x="12133" y="1497"/>
                    <a:pt x="12056" y="1497"/>
                  </a:cubicBezTo>
                  <a:cubicBezTo>
                    <a:pt x="12056" y="428"/>
                    <a:pt x="12056" y="428"/>
                    <a:pt x="12056" y="428"/>
                  </a:cubicBezTo>
                  <a:cubicBezTo>
                    <a:pt x="12094" y="428"/>
                    <a:pt x="12120" y="428"/>
                    <a:pt x="12158" y="428"/>
                  </a:cubicBezTo>
                  <a:cubicBezTo>
                    <a:pt x="12183" y="428"/>
                    <a:pt x="12221" y="428"/>
                    <a:pt x="12259" y="428"/>
                  </a:cubicBezTo>
                  <a:cubicBezTo>
                    <a:pt x="12298" y="428"/>
                    <a:pt x="12336" y="428"/>
                    <a:pt x="12361" y="428"/>
                  </a:cubicBezTo>
                  <a:cubicBezTo>
                    <a:pt x="12399" y="428"/>
                    <a:pt x="12424" y="428"/>
                    <a:pt x="12450" y="428"/>
                  </a:cubicBezTo>
                  <a:cubicBezTo>
                    <a:pt x="12450" y="1497"/>
                    <a:pt x="12450" y="1497"/>
                    <a:pt x="12450" y="1497"/>
                  </a:cubicBezTo>
                  <a:cubicBezTo>
                    <a:pt x="12437" y="1497"/>
                    <a:pt x="12437" y="1497"/>
                    <a:pt x="12437" y="1497"/>
                  </a:cubicBezTo>
                  <a:cubicBezTo>
                    <a:pt x="12399" y="1497"/>
                    <a:pt x="12374" y="1711"/>
                    <a:pt x="12348" y="1925"/>
                  </a:cubicBezTo>
                  <a:cubicBezTo>
                    <a:pt x="12336" y="2352"/>
                    <a:pt x="12323" y="2780"/>
                    <a:pt x="12323" y="3636"/>
                  </a:cubicBezTo>
                  <a:cubicBezTo>
                    <a:pt x="12323" y="21172"/>
                    <a:pt x="12323" y="21172"/>
                    <a:pt x="12323" y="21172"/>
                  </a:cubicBezTo>
                  <a:cubicBezTo>
                    <a:pt x="12221" y="21172"/>
                    <a:pt x="12221" y="21172"/>
                    <a:pt x="12221" y="21172"/>
                  </a:cubicBezTo>
                  <a:cubicBezTo>
                    <a:pt x="11435" y="4277"/>
                    <a:pt x="11435" y="4277"/>
                    <a:pt x="11435" y="4277"/>
                  </a:cubicBezTo>
                  <a:cubicBezTo>
                    <a:pt x="11435" y="17323"/>
                    <a:pt x="11435" y="17323"/>
                    <a:pt x="11435" y="17323"/>
                  </a:cubicBezTo>
                  <a:cubicBezTo>
                    <a:pt x="11435" y="18392"/>
                    <a:pt x="11447" y="19034"/>
                    <a:pt x="11473" y="19461"/>
                  </a:cubicBezTo>
                  <a:cubicBezTo>
                    <a:pt x="11485" y="19675"/>
                    <a:pt x="11536" y="19889"/>
                    <a:pt x="11600" y="19889"/>
                  </a:cubicBezTo>
                  <a:cubicBezTo>
                    <a:pt x="11600" y="21172"/>
                    <a:pt x="11600" y="21172"/>
                    <a:pt x="11600" y="21172"/>
                  </a:cubicBezTo>
                  <a:cubicBezTo>
                    <a:pt x="11561" y="20958"/>
                    <a:pt x="11523" y="20958"/>
                    <a:pt x="11485" y="20958"/>
                  </a:cubicBezTo>
                  <a:cubicBezTo>
                    <a:pt x="11447" y="20958"/>
                    <a:pt x="11422" y="20958"/>
                    <a:pt x="11384" y="20958"/>
                  </a:cubicBezTo>
                  <a:cubicBezTo>
                    <a:pt x="11346" y="20958"/>
                    <a:pt x="11320" y="20958"/>
                    <a:pt x="11282" y="20958"/>
                  </a:cubicBezTo>
                  <a:cubicBezTo>
                    <a:pt x="11244" y="20958"/>
                    <a:pt x="11219" y="20958"/>
                    <a:pt x="11181" y="21172"/>
                  </a:cubicBezTo>
                  <a:cubicBezTo>
                    <a:pt x="11181" y="19889"/>
                    <a:pt x="11181" y="19889"/>
                    <a:pt x="11181" y="19889"/>
                  </a:cubicBezTo>
                  <a:cubicBezTo>
                    <a:pt x="11244" y="19889"/>
                    <a:pt x="11282" y="19675"/>
                    <a:pt x="11308" y="19461"/>
                  </a:cubicBezTo>
                  <a:cubicBezTo>
                    <a:pt x="11320" y="19034"/>
                    <a:pt x="11333" y="18392"/>
                    <a:pt x="11333" y="17323"/>
                  </a:cubicBezTo>
                  <a:cubicBezTo>
                    <a:pt x="11333" y="3636"/>
                    <a:pt x="11333" y="3636"/>
                    <a:pt x="11333" y="3636"/>
                  </a:cubicBezTo>
                  <a:cubicBezTo>
                    <a:pt x="11333" y="2780"/>
                    <a:pt x="11320" y="2352"/>
                    <a:pt x="11308" y="1925"/>
                  </a:cubicBezTo>
                  <a:cubicBezTo>
                    <a:pt x="11282" y="1711"/>
                    <a:pt x="11244" y="1711"/>
                    <a:pt x="11193" y="1497"/>
                  </a:cubicBezTo>
                  <a:cubicBezTo>
                    <a:pt x="11193" y="428"/>
                    <a:pt x="11193" y="428"/>
                    <a:pt x="11193" y="428"/>
                  </a:cubicBezTo>
                  <a:cubicBezTo>
                    <a:pt x="11257" y="428"/>
                    <a:pt x="11295" y="428"/>
                    <a:pt x="11320" y="428"/>
                  </a:cubicBezTo>
                  <a:cubicBezTo>
                    <a:pt x="11358" y="428"/>
                    <a:pt x="11384" y="642"/>
                    <a:pt x="11409" y="642"/>
                  </a:cubicBezTo>
                  <a:cubicBezTo>
                    <a:pt x="11435" y="642"/>
                    <a:pt x="11460" y="428"/>
                    <a:pt x="11498" y="428"/>
                  </a:cubicBezTo>
                  <a:cubicBezTo>
                    <a:pt x="11523" y="428"/>
                    <a:pt x="11561" y="428"/>
                    <a:pt x="11612" y="428"/>
                  </a:cubicBezTo>
                  <a:cubicBezTo>
                    <a:pt x="12221" y="13687"/>
                    <a:pt x="12221" y="13687"/>
                    <a:pt x="12221" y="13687"/>
                  </a:cubicBezTo>
                  <a:close/>
                  <a:moveTo>
                    <a:pt x="12653" y="21172"/>
                  </a:moveTo>
                  <a:cubicBezTo>
                    <a:pt x="12653" y="19889"/>
                    <a:pt x="12653" y="19889"/>
                    <a:pt x="12653" y="19889"/>
                  </a:cubicBezTo>
                  <a:cubicBezTo>
                    <a:pt x="12653" y="19889"/>
                    <a:pt x="12653" y="19889"/>
                    <a:pt x="12653" y="19889"/>
                  </a:cubicBezTo>
                  <a:cubicBezTo>
                    <a:pt x="12716" y="19889"/>
                    <a:pt x="12754" y="19675"/>
                    <a:pt x="12767" y="19461"/>
                  </a:cubicBezTo>
                  <a:cubicBezTo>
                    <a:pt x="12780" y="19034"/>
                    <a:pt x="12792" y="18392"/>
                    <a:pt x="12792" y="17323"/>
                  </a:cubicBezTo>
                  <a:cubicBezTo>
                    <a:pt x="12792" y="3422"/>
                    <a:pt x="12792" y="3422"/>
                    <a:pt x="12792" y="3422"/>
                  </a:cubicBezTo>
                  <a:cubicBezTo>
                    <a:pt x="12792" y="2780"/>
                    <a:pt x="12780" y="2352"/>
                    <a:pt x="12767" y="1925"/>
                  </a:cubicBezTo>
                  <a:cubicBezTo>
                    <a:pt x="12742" y="1711"/>
                    <a:pt x="12716" y="1497"/>
                    <a:pt x="12666" y="1497"/>
                  </a:cubicBezTo>
                  <a:cubicBezTo>
                    <a:pt x="12653" y="1497"/>
                    <a:pt x="12653" y="1497"/>
                    <a:pt x="12653" y="1497"/>
                  </a:cubicBezTo>
                  <a:cubicBezTo>
                    <a:pt x="12653" y="428"/>
                    <a:pt x="12653" y="428"/>
                    <a:pt x="12653" y="428"/>
                  </a:cubicBezTo>
                  <a:cubicBezTo>
                    <a:pt x="12704" y="428"/>
                    <a:pt x="12742" y="428"/>
                    <a:pt x="12792" y="428"/>
                  </a:cubicBezTo>
                  <a:cubicBezTo>
                    <a:pt x="12843" y="642"/>
                    <a:pt x="12894" y="642"/>
                    <a:pt x="12945" y="642"/>
                  </a:cubicBezTo>
                  <a:cubicBezTo>
                    <a:pt x="12983" y="642"/>
                    <a:pt x="13034" y="642"/>
                    <a:pt x="13084" y="428"/>
                  </a:cubicBezTo>
                  <a:cubicBezTo>
                    <a:pt x="13135" y="428"/>
                    <a:pt x="13186" y="428"/>
                    <a:pt x="13224" y="428"/>
                  </a:cubicBezTo>
                  <a:cubicBezTo>
                    <a:pt x="13224" y="1497"/>
                    <a:pt x="13224" y="1497"/>
                    <a:pt x="13224" y="1497"/>
                  </a:cubicBezTo>
                  <a:cubicBezTo>
                    <a:pt x="13173" y="1497"/>
                    <a:pt x="13135" y="1711"/>
                    <a:pt x="13122" y="1925"/>
                  </a:cubicBezTo>
                  <a:cubicBezTo>
                    <a:pt x="13097" y="2139"/>
                    <a:pt x="13084" y="2566"/>
                    <a:pt x="13084" y="3422"/>
                  </a:cubicBezTo>
                  <a:cubicBezTo>
                    <a:pt x="13084" y="17323"/>
                    <a:pt x="13084" y="17323"/>
                    <a:pt x="13084" y="17323"/>
                  </a:cubicBezTo>
                  <a:cubicBezTo>
                    <a:pt x="13084" y="18392"/>
                    <a:pt x="13097" y="19034"/>
                    <a:pt x="13110" y="19461"/>
                  </a:cubicBezTo>
                  <a:cubicBezTo>
                    <a:pt x="13135" y="19675"/>
                    <a:pt x="13173" y="19889"/>
                    <a:pt x="13224" y="19889"/>
                  </a:cubicBezTo>
                  <a:cubicBezTo>
                    <a:pt x="13224" y="19889"/>
                    <a:pt x="13224" y="19889"/>
                    <a:pt x="13224" y="19889"/>
                  </a:cubicBezTo>
                  <a:cubicBezTo>
                    <a:pt x="13224" y="21172"/>
                    <a:pt x="13224" y="21172"/>
                    <a:pt x="13224" y="21172"/>
                  </a:cubicBezTo>
                  <a:cubicBezTo>
                    <a:pt x="13186" y="20958"/>
                    <a:pt x="13135" y="20958"/>
                    <a:pt x="13084" y="20958"/>
                  </a:cubicBezTo>
                  <a:cubicBezTo>
                    <a:pt x="13034" y="20958"/>
                    <a:pt x="12996" y="20958"/>
                    <a:pt x="12945" y="20958"/>
                  </a:cubicBezTo>
                  <a:cubicBezTo>
                    <a:pt x="12894" y="20958"/>
                    <a:pt x="12856" y="20958"/>
                    <a:pt x="12805" y="20958"/>
                  </a:cubicBezTo>
                  <a:cubicBezTo>
                    <a:pt x="12754" y="20958"/>
                    <a:pt x="12704" y="20958"/>
                    <a:pt x="12653" y="21172"/>
                  </a:cubicBezTo>
                  <a:cubicBezTo>
                    <a:pt x="12653" y="21172"/>
                    <a:pt x="12653" y="21172"/>
                    <a:pt x="12653" y="21172"/>
                  </a:cubicBezTo>
                  <a:close/>
                  <a:moveTo>
                    <a:pt x="14049" y="21386"/>
                  </a:moveTo>
                  <a:cubicBezTo>
                    <a:pt x="13922" y="21386"/>
                    <a:pt x="13922" y="21386"/>
                    <a:pt x="13922" y="21386"/>
                  </a:cubicBezTo>
                  <a:cubicBezTo>
                    <a:pt x="13529" y="3422"/>
                    <a:pt x="13529" y="3422"/>
                    <a:pt x="13529" y="3422"/>
                  </a:cubicBezTo>
                  <a:cubicBezTo>
                    <a:pt x="13516" y="2780"/>
                    <a:pt x="13503" y="2352"/>
                    <a:pt x="13478" y="1925"/>
                  </a:cubicBezTo>
                  <a:cubicBezTo>
                    <a:pt x="13452" y="1711"/>
                    <a:pt x="13427" y="1497"/>
                    <a:pt x="13389" y="1497"/>
                  </a:cubicBezTo>
                  <a:cubicBezTo>
                    <a:pt x="13376" y="1497"/>
                    <a:pt x="13376" y="1497"/>
                    <a:pt x="13376" y="1497"/>
                  </a:cubicBezTo>
                  <a:cubicBezTo>
                    <a:pt x="13376" y="428"/>
                    <a:pt x="13376" y="428"/>
                    <a:pt x="13376" y="428"/>
                  </a:cubicBezTo>
                  <a:cubicBezTo>
                    <a:pt x="13427" y="428"/>
                    <a:pt x="13478" y="428"/>
                    <a:pt x="13529" y="428"/>
                  </a:cubicBezTo>
                  <a:cubicBezTo>
                    <a:pt x="13579" y="428"/>
                    <a:pt x="13617" y="642"/>
                    <a:pt x="13655" y="642"/>
                  </a:cubicBezTo>
                  <a:cubicBezTo>
                    <a:pt x="13694" y="642"/>
                    <a:pt x="13719" y="428"/>
                    <a:pt x="13770" y="428"/>
                  </a:cubicBezTo>
                  <a:cubicBezTo>
                    <a:pt x="13808" y="428"/>
                    <a:pt x="13871" y="428"/>
                    <a:pt x="13960" y="428"/>
                  </a:cubicBezTo>
                  <a:cubicBezTo>
                    <a:pt x="13960" y="1497"/>
                    <a:pt x="13960" y="1497"/>
                    <a:pt x="13960" y="1497"/>
                  </a:cubicBezTo>
                  <a:cubicBezTo>
                    <a:pt x="13947" y="1497"/>
                    <a:pt x="13947" y="1497"/>
                    <a:pt x="13947" y="1497"/>
                  </a:cubicBezTo>
                  <a:cubicBezTo>
                    <a:pt x="13897" y="1497"/>
                    <a:pt x="13871" y="1711"/>
                    <a:pt x="13859" y="1711"/>
                  </a:cubicBezTo>
                  <a:cubicBezTo>
                    <a:pt x="13833" y="1925"/>
                    <a:pt x="13820" y="2352"/>
                    <a:pt x="13820" y="2566"/>
                  </a:cubicBezTo>
                  <a:cubicBezTo>
                    <a:pt x="13820" y="2780"/>
                    <a:pt x="13820" y="2780"/>
                    <a:pt x="13833" y="2994"/>
                  </a:cubicBezTo>
                  <a:cubicBezTo>
                    <a:pt x="13833" y="2994"/>
                    <a:pt x="13833" y="3208"/>
                    <a:pt x="13833" y="3208"/>
                  </a:cubicBezTo>
                  <a:cubicBezTo>
                    <a:pt x="14087" y="15826"/>
                    <a:pt x="14087" y="15826"/>
                    <a:pt x="14087" y="15826"/>
                  </a:cubicBezTo>
                  <a:cubicBezTo>
                    <a:pt x="14379" y="3422"/>
                    <a:pt x="14379" y="3422"/>
                    <a:pt x="14379" y="3422"/>
                  </a:cubicBezTo>
                  <a:cubicBezTo>
                    <a:pt x="14392" y="2994"/>
                    <a:pt x="14392" y="2994"/>
                    <a:pt x="14392" y="2780"/>
                  </a:cubicBezTo>
                  <a:cubicBezTo>
                    <a:pt x="14392" y="2566"/>
                    <a:pt x="14404" y="2352"/>
                    <a:pt x="14404" y="2352"/>
                  </a:cubicBezTo>
                  <a:cubicBezTo>
                    <a:pt x="14404" y="1925"/>
                    <a:pt x="14392" y="1925"/>
                    <a:pt x="14366" y="1711"/>
                  </a:cubicBezTo>
                  <a:cubicBezTo>
                    <a:pt x="14353" y="1497"/>
                    <a:pt x="14315" y="1497"/>
                    <a:pt x="14277" y="1497"/>
                  </a:cubicBezTo>
                  <a:cubicBezTo>
                    <a:pt x="14265" y="1497"/>
                    <a:pt x="14265" y="1497"/>
                    <a:pt x="14265" y="1497"/>
                  </a:cubicBezTo>
                  <a:cubicBezTo>
                    <a:pt x="14265" y="428"/>
                    <a:pt x="14265" y="428"/>
                    <a:pt x="14265" y="428"/>
                  </a:cubicBezTo>
                  <a:cubicBezTo>
                    <a:pt x="14290" y="428"/>
                    <a:pt x="14315" y="428"/>
                    <a:pt x="14341" y="428"/>
                  </a:cubicBezTo>
                  <a:cubicBezTo>
                    <a:pt x="14366" y="428"/>
                    <a:pt x="14404" y="428"/>
                    <a:pt x="14430" y="428"/>
                  </a:cubicBezTo>
                  <a:cubicBezTo>
                    <a:pt x="14468" y="428"/>
                    <a:pt x="14506" y="428"/>
                    <a:pt x="14531" y="428"/>
                  </a:cubicBezTo>
                  <a:cubicBezTo>
                    <a:pt x="14557" y="428"/>
                    <a:pt x="14582" y="428"/>
                    <a:pt x="14607" y="428"/>
                  </a:cubicBezTo>
                  <a:cubicBezTo>
                    <a:pt x="14620" y="1497"/>
                    <a:pt x="14620" y="1497"/>
                    <a:pt x="14620" y="1497"/>
                  </a:cubicBezTo>
                  <a:cubicBezTo>
                    <a:pt x="14582" y="1497"/>
                    <a:pt x="14569" y="1711"/>
                    <a:pt x="14544" y="1925"/>
                  </a:cubicBezTo>
                  <a:cubicBezTo>
                    <a:pt x="14531" y="2139"/>
                    <a:pt x="14518" y="2566"/>
                    <a:pt x="14506" y="3208"/>
                  </a:cubicBezTo>
                  <a:cubicBezTo>
                    <a:pt x="14049" y="21386"/>
                    <a:pt x="14049" y="21386"/>
                    <a:pt x="14049" y="21386"/>
                  </a:cubicBezTo>
                  <a:close/>
                  <a:moveTo>
                    <a:pt x="14760" y="21172"/>
                  </a:moveTo>
                  <a:cubicBezTo>
                    <a:pt x="14760" y="19889"/>
                    <a:pt x="14760" y="19889"/>
                    <a:pt x="14760" y="19889"/>
                  </a:cubicBezTo>
                  <a:cubicBezTo>
                    <a:pt x="14785" y="19889"/>
                    <a:pt x="14785" y="19889"/>
                    <a:pt x="14785" y="19889"/>
                  </a:cubicBezTo>
                  <a:cubicBezTo>
                    <a:pt x="14823" y="19889"/>
                    <a:pt x="14861" y="19675"/>
                    <a:pt x="14886" y="19461"/>
                  </a:cubicBezTo>
                  <a:cubicBezTo>
                    <a:pt x="14899" y="19034"/>
                    <a:pt x="14912" y="18606"/>
                    <a:pt x="14912" y="17964"/>
                  </a:cubicBezTo>
                  <a:cubicBezTo>
                    <a:pt x="14912" y="3422"/>
                    <a:pt x="14912" y="3422"/>
                    <a:pt x="14912" y="3422"/>
                  </a:cubicBezTo>
                  <a:cubicBezTo>
                    <a:pt x="14912" y="2780"/>
                    <a:pt x="14899" y="2352"/>
                    <a:pt x="14886" y="2139"/>
                  </a:cubicBezTo>
                  <a:cubicBezTo>
                    <a:pt x="14861" y="1711"/>
                    <a:pt x="14823" y="1497"/>
                    <a:pt x="14785" y="1497"/>
                  </a:cubicBezTo>
                  <a:cubicBezTo>
                    <a:pt x="14760" y="1497"/>
                    <a:pt x="14760" y="1497"/>
                    <a:pt x="14760" y="1497"/>
                  </a:cubicBezTo>
                  <a:cubicBezTo>
                    <a:pt x="14760" y="428"/>
                    <a:pt x="14760" y="428"/>
                    <a:pt x="14760" y="428"/>
                  </a:cubicBezTo>
                  <a:cubicBezTo>
                    <a:pt x="14798" y="428"/>
                    <a:pt x="14848" y="428"/>
                    <a:pt x="14899" y="428"/>
                  </a:cubicBezTo>
                  <a:cubicBezTo>
                    <a:pt x="14950" y="428"/>
                    <a:pt x="15026" y="428"/>
                    <a:pt x="15140" y="428"/>
                  </a:cubicBezTo>
                  <a:cubicBezTo>
                    <a:pt x="15318" y="428"/>
                    <a:pt x="15318" y="428"/>
                    <a:pt x="15318" y="428"/>
                  </a:cubicBezTo>
                  <a:cubicBezTo>
                    <a:pt x="15407" y="428"/>
                    <a:pt x="15470" y="428"/>
                    <a:pt x="15534" y="428"/>
                  </a:cubicBezTo>
                  <a:cubicBezTo>
                    <a:pt x="15584" y="428"/>
                    <a:pt x="15635" y="428"/>
                    <a:pt x="15686" y="428"/>
                  </a:cubicBezTo>
                  <a:cubicBezTo>
                    <a:pt x="15686" y="1069"/>
                    <a:pt x="15686" y="1925"/>
                    <a:pt x="15686" y="2780"/>
                  </a:cubicBezTo>
                  <a:cubicBezTo>
                    <a:pt x="15686" y="3422"/>
                    <a:pt x="15699" y="4491"/>
                    <a:pt x="15699" y="5347"/>
                  </a:cubicBezTo>
                  <a:cubicBezTo>
                    <a:pt x="15623" y="5347"/>
                    <a:pt x="15623" y="5347"/>
                    <a:pt x="15623" y="5347"/>
                  </a:cubicBezTo>
                  <a:cubicBezTo>
                    <a:pt x="15610" y="4063"/>
                    <a:pt x="15584" y="3208"/>
                    <a:pt x="15546" y="2566"/>
                  </a:cubicBezTo>
                  <a:cubicBezTo>
                    <a:pt x="15508" y="2139"/>
                    <a:pt x="15432" y="1925"/>
                    <a:pt x="15331" y="1925"/>
                  </a:cubicBezTo>
                  <a:cubicBezTo>
                    <a:pt x="15280" y="1925"/>
                    <a:pt x="15242" y="1925"/>
                    <a:pt x="15229" y="2139"/>
                  </a:cubicBezTo>
                  <a:cubicBezTo>
                    <a:pt x="15204" y="2139"/>
                    <a:pt x="15204" y="2566"/>
                    <a:pt x="15204" y="2780"/>
                  </a:cubicBezTo>
                  <a:cubicBezTo>
                    <a:pt x="15204" y="9838"/>
                    <a:pt x="15204" y="9838"/>
                    <a:pt x="15204" y="9838"/>
                  </a:cubicBezTo>
                  <a:cubicBezTo>
                    <a:pt x="15356" y="9838"/>
                    <a:pt x="15356" y="9838"/>
                    <a:pt x="15356" y="9838"/>
                  </a:cubicBezTo>
                  <a:cubicBezTo>
                    <a:pt x="15407" y="9838"/>
                    <a:pt x="15445" y="9624"/>
                    <a:pt x="15470" y="8982"/>
                  </a:cubicBezTo>
                  <a:cubicBezTo>
                    <a:pt x="15496" y="8554"/>
                    <a:pt x="15508" y="7913"/>
                    <a:pt x="15508" y="6844"/>
                  </a:cubicBezTo>
                  <a:cubicBezTo>
                    <a:pt x="15572" y="6844"/>
                    <a:pt x="15572" y="6844"/>
                    <a:pt x="15572" y="6844"/>
                  </a:cubicBezTo>
                  <a:cubicBezTo>
                    <a:pt x="15572" y="7485"/>
                    <a:pt x="15572" y="8127"/>
                    <a:pt x="15572" y="8554"/>
                  </a:cubicBezTo>
                  <a:cubicBezTo>
                    <a:pt x="15572" y="9196"/>
                    <a:pt x="15572" y="9838"/>
                    <a:pt x="15572" y="10479"/>
                  </a:cubicBezTo>
                  <a:cubicBezTo>
                    <a:pt x="15572" y="11121"/>
                    <a:pt x="15572" y="11549"/>
                    <a:pt x="15572" y="12190"/>
                  </a:cubicBezTo>
                  <a:cubicBezTo>
                    <a:pt x="15572" y="12832"/>
                    <a:pt x="15572" y="13473"/>
                    <a:pt x="15572" y="13901"/>
                  </a:cubicBezTo>
                  <a:cubicBezTo>
                    <a:pt x="15508" y="13901"/>
                    <a:pt x="15508" y="13901"/>
                    <a:pt x="15508" y="13901"/>
                  </a:cubicBezTo>
                  <a:cubicBezTo>
                    <a:pt x="15508" y="12832"/>
                    <a:pt x="15496" y="12190"/>
                    <a:pt x="15470" y="11762"/>
                  </a:cubicBezTo>
                  <a:cubicBezTo>
                    <a:pt x="15458" y="11335"/>
                    <a:pt x="15420" y="11121"/>
                    <a:pt x="15369" y="11121"/>
                  </a:cubicBezTo>
                  <a:cubicBezTo>
                    <a:pt x="15204" y="11121"/>
                    <a:pt x="15204" y="11121"/>
                    <a:pt x="15204" y="11121"/>
                  </a:cubicBezTo>
                  <a:cubicBezTo>
                    <a:pt x="15204" y="18178"/>
                    <a:pt x="15204" y="18178"/>
                    <a:pt x="15204" y="18178"/>
                  </a:cubicBezTo>
                  <a:cubicBezTo>
                    <a:pt x="15204" y="18606"/>
                    <a:pt x="15204" y="18820"/>
                    <a:pt x="15216" y="19034"/>
                  </a:cubicBezTo>
                  <a:cubicBezTo>
                    <a:pt x="15242" y="19248"/>
                    <a:pt x="15255" y="19248"/>
                    <a:pt x="15293" y="19248"/>
                  </a:cubicBezTo>
                  <a:cubicBezTo>
                    <a:pt x="15432" y="19248"/>
                    <a:pt x="15534" y="19034"/>
                    <a:pt x="15597" y="18392"/>
                  </a:cubicBezTo>
                  <a:cubicBezTo>
                    <a:pt x="15648" y="17750"/>
                    <a:pt x="15686" y="16681"/>
                    <a:pt x="15711" y="15184"/>
                  </a:cubicBezTo>
                  <a:cubicBezTo>
                    <a:pt x="15788" y="15184"/>
                    <a:pt x="15788" y="15184"/>
                    <a:pt x="15788" y="15184"/>
                  </a:cubicBezTo>
                  <a:cubicBezTo>
                    <a:pt x="15775" y="16253"/>
                    <a:pt x="15762" y="17109"/>
                    <a:pt x="15749" y="18178"/>
                  </a:cubicBezTo>
                  <a:cubicBezTo>
                    <a:pt x="15737" y="19248"/>
                    <a:pt x="15724" y="20103"/>
                    <a:pt x="15724" y="21172"/>
                  </a:cubicBezTo>
                  <a:cubicBezTo>
                    <a:pt x="15648" y="20958"/>
                    <a:pt x="15584" y="20958"/>
                    <a:pt x="15496" y="20958"/>
                  </a:cubicBezTo>
                  <a:cubicBezTo>
                    <a:pt x="15420" y="20958"/>
                    <a:pt x="15331" y="20958"/>
                    <a:pt x="15242" y="20958"/>
                  </a:cubicBezTo>
                  <a:cubicBezTo>
                    <a:pt x="15140" y="20958"/>
                    <a:pt x="15051" y="20958"/>
                    <a:pt x="14975" y="20958"/>
                  </a:cubicBezTo>
                  <a:cubicBezTo>
                    <a:pt x="14899" y="20958"/>
                    <a:pt x="14823" y="20958"/>
                    <a:pt x="14760" y="21172"/>
                  </a:cubicBezTo>
                  <a:cubicBezTo>
                    <a:pt x="14760" y="21172"/>
                    <a:pt x="14760" y="21172"/>
                    <a:pt x="14760" y="21172"/>
                  </a:cubicBezTo>
                  <a:close/>
                  <a:moveTo>
                    <a:pt x="15978" y="21172"/>
                  </a:moveTo>
                  <a:cubicBezTo>
                    <a:pt x="15978" y="19889"/>
                    <a:pt x="15978" y="19889"/>
                    <a:pt x="15978" y="19889"/>
                  </a:cubicBezTo>
                  <a:cubicBezTo>
                    <a:pt x="16029" y="19889"/>
                    <a:pt x="16067" y="19675"/>
                    <a:pt x="16079" y="19461"/>
                  </a:cubicBezTo>
                  <a:cubicBezTo>
                    <a:pt x="16105" y="19034"/>
                    <a:pt x="16118" y="18392"/>
                    <a:pt x="16118" y="17323"/>
                  </a:cubicBezTo>
                  <a:cubicBezTo>
                    <a:pt x="16118" y="3422"/>
                    <a:pt x="16118" y="3422"/>
                    <a:pt x="16118" y="3422"/>
                  </a:cubicBezTo>
                  <a:cubicBezTo>
                    <a:pt x="16118" y="2780"/>
                    <a:pt x="16105" y="2352"/>
                    <a:pt x="16079" y="1925"/>
                  </a:cubicBezTo>
                  <a:cubicBezTo>
                    <a:pt x="16067" y="1711"/>
                    <a:pt x="16029" y="1497"/>
                    <a:pt x="15991" y="1497"/>
                  </a:cubicBezTo>
                  <a:cubicBezTo>
                    <a:pt x="15978" y="1497"/>
                    <a:pt x="15978" y="1497"/>
                    <a:pt x="15978" y="1497"/>
                  </a:cubicBezTo>
                  <a:cubicBezTo>
                    <a:pt x="15978" y="428"/>
                    <a:pt x="15978" y="428"/>
                    <a:pt x="15978" y="428"/>
                  </a:cubicBezTo>
                  <a:cubicBezTo>
                    <a:pt x="16016" y="428"/>
                    <a:pt x="16054" y="428"/>
                    <a:pt x="16092" y="428"/>
                  </a:cubicBezTo>
                  <a:cubicBezTo>
                    <a:pt x="16130" y="428"/>
                    <a:pt x="16168" y="642"/>
                    <a:pt x="16206" y="642"/>
                  </a:cubicBezTo>
                  <a:cubicBezTo>
                    <a:pt x="16257" y="642"/>
                    <a:pt x="16321" y="428"/>
                    <a:pt x="16397" y="428"/>
                  </a:cubicBezTo>
                  <a:cubicBezTo>
                    <a:pt x="16473" y="428"/>
                    <a:pt x="16524" y="428"/>
                    <a:pt x="16562" y="428"/>
                  </a:cubicBezTo>
                  <a:cubicBezTo>
                    <a:pt x="16701" y="428"/>
                    <a:pt x="16816" y="855"/>
                    <a:pt x="16879" y="1497"/>
                  </a:cubicBezTo>
                  <a:cubicBezTo>
                    <a:pt x="16955" y="2352"/>
                    <a:pt x="16993" y="3636"/>
                    <a:pt x="16993" y="5133"/>
                  </a:cubicBezTo>
                  <a:cubicBezTo>
                    <a:pt x="16993" y="6416"/>
                    <a:pt x="16968" y="7699"/>
                    <a:pt x="16917" y="8554"/>
                  </a:cubicBezTo>
                  <a:cubicBezTo>
                    <a:pt x="16866" y="9624"/>
                    <a:pt x="16790" y="10479"/>
                    <a:pt x="16701" y="10907"/>
                  </a:cubicBezTo>
                  <a:cubicBezTo>
                    <a:pt x="16752" y="11335"/>
                    <a:pt x="16803" y="11976"/>
                    <a:pt x="16854" y="13046"/>
                  </a:cubicBezTo>
                  <a:cubicBezTo>
                    <a:pt x="16904" y="14115"/>
                    <a:pt x="16955" y="15612"/>
                    <a:pt x="17019" y="17537"/>
                  </a:cubicBezTo>
                  <a:cubicBezTo>
                    <a:pt x="17019" y="17750"/>
                    <a:pt x="17019" y="17964"/>
                    <a:pt x="17031" y="18178"/>
                  </a:cubicBezTo>
                  <a:cubicBezTo>
                    <a:pt x="17069" y="19675"/>
                    <a:pt x="17107" y="20317"/>
                    <a:pt x="17145" y="20317"/>
                  </a:cubicBezTo>
                  <a:cubicBezTo>
                    <a:pt x="17158" y="20317"/>
                    <a:pt x="17158" y="20317"/>
                    <a:pt x="17158" y="20317"/>
                  </a:cubicBezTo>
                  <a:cubicBezTo>
                    <a:pt x="17158" y="21386"/>
                    <a:pt x="17158" y="21386"/>
                    <a:pt x="17158" y="21386"/>
                  </a:cubicBezTo>
                  <a:cubicBezTo>
                    <a:pt x="17095" y="21172"/>
                    <a:pt x="17019" y="21172"/>
                    <a:pt x="16930" y="20958"/>
                  </a:cubicBezTo>
                  <a:cubicBezTo>
                    <a:pt x="16917" y="20958"/>
                    <a:pt x="16917" y="20958"/>
                    <a:pt x="16904" y="20958"/>
                  </a:cubicBezTo>
                  <a:cubicBezTo>
                    <a:pt x="16854" y="20958"/>
                    <a:pt x="16828" y="20745"/>
                    <a:pt x="16803" y="20531"/>
                  </a:cubicBezTo>
                  <a:cubicBezTo>
                    <a:pt x="16777" y="20103"/>
                    <a:pt x="16752" y="19461"/>
                    <a:pt x="16727" y="18392"/>
                  </a:cubicBezTo>
                  <a:cubicBezTo>
                    <a:pt x="16714" y="17750"/>
                    <a:pt x="16701" y="17109"/>
                    <a:pt x="16676" y="16040"/>
                  </a:cubicBezTo>
                  <a:cubicBezTo>
                    <a:pt x="16625" y="13687"/>
                    <a:pt x="16587" y="12404"/>
                    <a:pt x="16549" y="11976"/>
                  </a:cubicBezTo>
                  <a:cubicBezTo>
                    <a:pt x="16536" y="11976"/>
                    <a:pt x="16524" y="11762"/>
                    <a:pt x="16511" y="11762"/>
                  </a:cubicBezTo>
                  <a:cubicBezTo>
                    <a:pt x="16498" y="11762"/>
                    <a:pt x="16473" y="11762"/>
                    <a:pt x="16447" y="11762"/>
                  </a:cubicBezTo>
                  <a:cubicBezTo>
                    <a:pt x="16447" y="11762"/>
                    <a:pt x="16435" y="11762"/>
                    <a:pt x="16435" y="11762"/>
                  </a:cubicBezTo>
                  <a:cubicBezTo>
                    <a:pt x="16422" y="11762"/>
                    <a:pt x="16409" y="11762"/>
                    <a:pt x="16397" y="11762"/>
                  </a:cubicBezTo>
                  <a:cubicBezTo>
                    <a:pt x="16397" y="17323"/>
                    <a:pt x="16397" y="17323"/>
                    <a:pt x="16397" y="17323"/>
                  </a:cubicBezTo>
                  <a:cubicBezTo>
                    <a:pt x="16397" y="18392"/>
                    <a:pt x="16409" y="19034"/>
                    <a:pt x="16422" y="19248"/>
                  </a:cubicBezTo>
                  <a:cubicBezTo>
                    <a:pt x="16435" y="19675"/>
                    <a:pt x="16473" y="19889"/>
                    <a:pt x="16524" y="19889"/>
                  </a:cubicBezTo>
                  <a:cubicBezTo>
                    <a:pt x="16524" y="21172"/>
                    <a:pt x="16524" y="21172"/>
                    <a:pt x="16524" y="21172"/>
                  </a:cubicBezTo>
                  <a:cubicBezTo>
                    <a:pt x="16460" y="20958"/>
                    <a:pt x="16397" y="20958"/>
                    <a:pt x="16359" y="20958"/>
                  </a:cubicBezTo>
                  <a:cubicBezTo>
                    <a:pt x="16308" y="20958"/>
                    <a:pt x="16270" y="20958"/>
                    <a:pt x="16257" y="20958"/>
                  </a:cubicBezTo>
                  <a:cubicBezTo>
                    <a:pt x="16206" y="20958"/>
                    <a:pt x="16168" y="20958"/>
                    <a:pt x="16118" y="20958"/>
                  </a:cubicBezTo>
                  <a:cubicBezTo>
                    <a:pt x="16079" y="20958"/>
                    <a:pt x="16029" y="20958"/>
                    <a:pt x="15978" y="21172"/>
                  </a:cubicBezTo>
                  <a:cubicBezTo>
                    <a:pt x="15978" y="21172"/>
                    <a:pt x="15978" y="21172"/>
                    <a:pt x="15978" y="21172"/>
                  </a:cubicBezTo>
                  <a:close/>
                  <a:moveTo>
                    <a:pt x="16397" y="10265"/>
                  </a:moveTo>
                  <a:cubicBezTo>
                    <a:pt x="16473" y="10265"/>
                    <a:pt x="16473" y="10265"/>
                    <a:pt x="16473" y="10265"/>
                  </a:cubicBezTo>
                  <a:cubicBezTo>
                    <a:pt x="16562" y="10265"/>
                    <a:pt x="16625" y="9838"/>
                    <a:pt x="16663" y="9196"/>
                  </a:cubicBezTo>
                  <a:cubicBezTo>
                    <a:pt x="16701" y="8554"/>
                    <a:pt x="16727" y="7485"/>
                    <a:pt x="16727" y="5988"/>
                  </a:cubicBezTo>
                  <a:cubicBezTo>
                    <a:pt x="16727" y="4491"/>
                    <a:pt x="16701" y="3422"/>
                    <a:pt x="16663" y="2780"/>
                  </a:cubicBezTo>
                  <a:cubicBezTo>
                    <a:pt x="16612" y="2139"/>
                    <a:pt x="16549" y="1711"/>
                    <a:pt x="16460" y="1711"/>
                  </a:cubicBezTo>
                  <a:cubicBezTo>
                    <a:pt x="16435" y="1711"/>
                    <a:pt x="16435" y="1711"/>
                    <a:pt x="16422" y="1711"/>
                  </a:cubicBezTo>
                  <a:cubicBezTo>
                    <a:pt x="16409" y="1925"/>
                    <a:pt x="16409" y="1925"/>
                    <a:pt x="16397" y="1925"/>
                  </a:cubicBezTo>
                  <a:cubicBezTo>
                    <a:pt x="16397" y="10265"/>
                    <a:pt x="16397" y="10265"/>
                    <a:pt x="16397" y="10265"/>
                  </a:cubicBezTo>
                  <a:close/>
                  <a:moveTo>
                    <a:pt x="17387" y="14115"/>
                  </a:moveTo>
                  <a:cubicBezTo>
                    <a:pt x="17514" y="14115"/>
                    <a:pt x="17514" y="14115"/>
                    <a:pt x="17514" y="14115"/>
                  </a:cubicBezTo>
                  <a:cubicBezTo>
                    <a:pt x="17514" y="16040"/>
                    <a:pt x="17539" y="17323"/>
                    <a:pt x="17577" y="18178"/>
                  </a:cubicBezTo>
                  <a:cubicBezTo>
                    <a:pt x="17628" y="19248"/>
                    <a:pt x="17691" y="19675"/>
                    <a:pt x="17767" y="19675"/>
                  </a:cubicBezTo>
                  <a:cubicBezTo>
                    <a:pt x="17843" y="19675"/>
                    <a:pt x="17894" y="19248"/>
                    <a:pt x="17932" y="18820"/>
                  </a:cubicBezTo>
                  <a:cubicBezTo>
                    <a:pt x="17970" y="18178"/>
                    <a:pt x="17996" y="17537"/>
                    <a:pt x="17996" y="16467"/>
                  </a:cubicBezTo>
                  <a:cubicBezTo>
                    <a:pt x="17996" y="15826"/>
                    <a:pt x="17983" y="15184"/>
                    <a:pt x="17958" y="14543"/>
                  </a:cubicBezTo>
                  <a:cubicBezTo>
                    <a:pt x="17932" y="14115"/>
                    <a:pt x="17869" y="13473"/>
                    <a:pt x="17767" y="12832"/>
                  </a:cubicBezTo>
                  <a:cubicBezTo>
                    <a:pt x="17628" y="11762"/>
                    <a:pt x="17526" y="10907"/>
                    <a:pt x="17475" y="9838"/>
                  </a:cubicBezTo>
                  <a:cubicBezTo>
                    <a:pt x="17425" y="8768"/>
                    <a:pt x="17399" y="7699"/>
                    <a:pt x="17399" y="6202"/>
                  </a:cubicBezTo>
                  <a:cubicBezTo>
                    <a:pt x="17399" y="4277"/>
                    <a:pt x="17437" y="2780"/>
                    <a:pt x="17514" y="1711"/>
                  </a:cubicBezTo>
                  <a:cubicBezTo>
                    <a:pt x="17590" y="428"/>
                    <a:pt x="17678" y="0"/>
                    <a:pt x="17805" y="0"/>
                  </a:cubicBezTo>
                  <a:cubicBezTo>
                    <a:pt x="17856" y="0"/>
                    <a:pt x="17907" y="0"/>
                    <a:pt x="17958" y="214"/>
                  </a:cubicBezTo>
                  <a:cubicBezTo>
                    <a:pt x="18021" y="214"/>
                    <a:pt x="18085" y="428"/>
                    <a:pt x="18161" y="642"/>
                  </a:cubicBezTo>
                  <a:cubicBezTo>
                    <a:pt x="18161" y="855"/>
                    <a:pt x="18161" y="855"/>
                    <a:pt x="18161" y="855"/>
                  </a:cubicBezTo>
                  <a:cubicBezTo>
                    <a:pt x="18161" y="1925"/>
                    <a:pt x="18161" y="2994"/>
                    <a:pt x="18161" y="3636"/>
                  </a:cubicBezTo>
                  <a:cubicBezTo>
                    <a:pt x="18161" y="4063"/>
                    <a:pt x="18161" y="4919"/>
                    <a:pt x="18161" y="6202"/>
                  </a:cubicBezTo>
                  <a:cubicBezTo>
                    <a:pt x="18161" y="6202"/>
                    <a:pt x="18161" y="6202"/>
                    <a:pt x="18161" y="6202"/>
                  </a:cubicBezTo>
                  <a:cubicBezTo>
                    <a:pt x="18059" y="6202"/>
                    <a:pt x="18059" y="6202"/>
                    <a:pt x="18059" y="6202"/>
                  </a:cubicBezTo>
                  <a:cubicBezTo>
                    <a:pt x="18059" y="4705"/>
                    <a:pt x="18034" y="3636"/>
                    <a:pt x="17996" y="2780"/>
                  </a:cubicBezTo>
                  <a:cubicBezTo>
                    <a:pt x="17958" y="2139"/>
                    <a:pt x="17894" y="1711"/>
                    <a:pt x="17818" y="1711"/>
                  </a:cubicBezTo>
                  <a:cubicBezTo>
                    <a:pt x="17767" y="1711"/>
                    <a:pt x="17717" y="1925"/>
                    <a:pt x="17678" y="2352"/>
                  </a:cubicBezTo>
                  <a:cubicBezTo>
                    <a:pt x="17653" y="2994"/>
                    <a:pt x="17628" y="3636"/>
                    <a:pt x="17628" y="4491"/>
                  </a:cubicBezTo>
                  <a:cubicBezTo>
                    <a:pt x="17628" y="5133"/>
                    <a:pt x="17640" y="5774"/>
                    <a:pt x="17666" y="6416"/>
                  </a:cubicBezTo>
                  <a:cubicBezTo>
                    <a:pt x="17704" y="6844"/>
                    <a:pt x="17767" y="7485"/>
                    <a:pt x="17856" y="8127"/>
                  </a:cubicBezTo>
                  <a:cubicBezTo>
                    <a:pt x="17869" y="8127"/>
                    <a:pt x="17894" y="8341"/>
                    <a:pt x="17920" y="8554"/>
                  </a:cubicBezTo>
                  <a:cubicBezTo>
                    <a:pt x="18021" y="9196"/>
                    <a:pt x="18097" y="9838"/>
                    <a:pt x="18135" y="10479"/>
                  </a:cubicBezTo>
                  <a:cubicBezTo>
                    <a:pt x="18173" y="10907"/>
                    <a:pt x="18199" y="11762"/>
                    <a:pt x="18212" y="12404"/>
                  </a:cubicBezTo>
                  <a:cubicBezTo>
                    <a:pt x="18237" y="13046"/>
                    <a:pt x="18237" y="13901"/>
                    <a:pt x="18237" y="14756"/>
                  </a:cubicBezTo>
                  <a:cubicBezTo>
                    <a:pt x="18237" y="16895"/>
                    <a:pt x="18199" y="18392"/>
                    <a:pt x="18123" y="19675"/>
                  </a:cubicBezTo>
                  <a:cubicBezTo>
                    <a:pt x="18034" y="20958"/>
                    <a:pt x="17932" y="21600"/>
                    <a:pt x="17793" y="21600"/>
                  </a:cubicBezTo>
                  <a:cubicBezTo>
                    <a:pt x="17717" y="21600"/>
                    <a:pt x="17640" y="21386"/>
                    <a:pt x="17577" y="21172"/>
                  </a:cubicBezTo>
                  <a:cubicBezTo>
                    <a:pt x="17501" y="20958"/>
                    <a:pt x="17437" y="20531"/>
                    <a:pt x="17374" y="19889"/>
                  </a:cubicBezTo>
                  <a:cubicBezTo>
                    <a:pt x="17387" y="19248"/>
                    <a:pt x="17387" y="18606"/>
                    <a:pt x="17387" y="17750"/>
                  </a:cubicBezTo>
                  <a:cubicBezTo>
                    <a:pt x="17387" y="17109"/>
                    <a:pt x="17387" y="16467"/>
                    <a:pt x="17387" y="15612"/>
                  </a:cubicBezTo>
                  <a:cubicBezTo>
                    <a:pt x="17387" y="15184"/>
                    <a:pt x="17387" y="14970"/>
                    <a:pt x="17387" y="14756"/>
                  </a:cubicBezTo>
                  <a:cubicBezTo>
                    <a:pt x="17387" y="14543"/>
                    <a:pt x="17387" y="14329"/>
                    <a:pt x="17387" y="14115"/>
                  </a:cubicBezTo>
                  <a:cubicBezTo>
                    <a:pt x="17387" y="14115"/>
                    <a:pt x="17387" y="14115"/>
                    <a:pt x="17387" y="14115"/>
                  </a:cubicBezTo>
                  <a:close/>
                  <a:moveTo>
                    <a:pt x="18478" y="21172"/>
                  </a:moveTo>
                  <a:cubicBezTo>
                    <a:pt x="18478" y="19889"/>
                    <a:pt x="18478" y="19889"/>
                    <a:pt x="18478" y="19889"/>
                  </a:cubicBezTo>
                  <a:cubicBezTo>
                    <a:pt x="18491" y="19889"/>
                    <a:pt x="18491" y="19889"/>
                    <a:pt x="18491" y="19889"/>
                  </a:cubicBezTo>
                  <a:cubicBezTo>
                    <a:pt x="18541" y="19889"/>
                    <a:pt x="18580" y="19675"/>
                    <a:pt x="18605" y="19461"/>
                  </a:cubicBezTo>
                  <a:cubicBezTo>
                    <a:pt x="18618" y="19034"/>
                    <a:pt x="18630" y="18392"/>
                    <a:pt x="18630" y="17323"/>
                  </a:cubicBezTo>
                  <a:cubicBezTo>
                    <a:pt x="18630" y="3422"/>
                    <a:pt x="18630" y="3422"/>
                    <a:pt x="18630" y="3422"/>
                  </a:cubicBezTo>
                  <a:cubicBezTo>
                    <a:pt x="18630" y="2780"/>
                    <a:pt x="18618" y="2352"/>
                    <a:pt x="18592" y="1925"/>
                  </a:cubicBezTo>
                  <a:cubicBezTo>
                    <a:pt x="18580" y="1711"/>
                    <a:pt x="18541" y="1497"/>
                    <a:pt x="18503" y="1497"/>
                  </a:cubicBezTo>
                  <a:cubicBezTo>
                    <a:pt x="18478" y="1497"/>
                    <a:pt x="18478" y="1497"/>
                    <a:pt x="18478" y="1497"/>
                  </a:cubicBezTo>
                  <a:cubicBezTo>
                    <a:pt x="18478" y="428"/>
                    <a:pt x="18478" y="428"/>
                    <a:pt x="18478" y="428"/>
                  </a:cubicBezTo>
                  <a:cubicBezTo>
                    <a:pt x="18529" y="428"/>
                    <a:pt x="18580" y="428"/>
                    <a:pt x="18630" y="428"/>
                  </a:cubicBezTo>
                  <a:cubicBezTo>
                    <a:pt x="18681" y="642"/>
                    <a:pt x="18719" y="642"/>
                    <a:pt x="18770" y="642"/>
                  </a:cubicBezTo>
                  <a:cubicBezTo>
                    <a:pt x="18821" y="642"/>
                    <a:pt x="18871" y="642"/>
                    <a:pt x="18922" y="428"/>
                  </a:cubicBezTo>
                  <a:cubicBezTo>
                    <a:pt x="18960" y="428"/>
                    <a:pt x="19011" y="428"/>
                    <a:pt x="19062" y="428"/>
                  </a:cubicBezTo>
                  <a:cubicBezTo>
                    <a:pt x="19062" y="1497"/>
                    <a:pt x="19062" y="1497"/>
                    <a:pt x="19062" y="1497"/>
                  </a:cubicBezTo>
                  <a:cubicBezTo>
                    <a:pt x="19011" y="1497"/>
                    <a:pt x="18973" y="1711"/>
                    <a:pt x="18948" y="1925"/>
                  </a:cubicBezTo>
                  <a:cubicBezTo>
                    <a:pt x="18935" y="2139"/>
                    <a:pt x="18922" y="2566"/>
                    <a:pt x="18922" y="3422"/>
                  </a:cubicBezTo>
                  <a:cubicBezTo>
                    <a:pt x="18922" y="17323"/>
                    <a:pt x="18922" y="17323"/>
                    <a:pt x="18922" y="17323"/>
                  </a:cubicBezTo>
                  <a:cubicBezTo>
                    <a:pt x="18922" y="18392"/>
                    <a:pt x="18935" y="19034"/>
                    <a:pt x="18948" y="19461"/>
                  </a:cubicBezTo>
                  <a:cubicBezTo>
                    <a:pt x="18960" y="19675"/>
                    <a:pt x="18998" y="19889"/>
                    <a:pt x="19049" y="19889"/>
                  </a:cubicBezTo>
                  <a:cubicBezTo>
                    <a:pt x="19062" y="19889"/>
                    <a:pt x="19062" y="19889"/>
                    <a:pt x="19062" y="19889"/>
                  </a:cubicBezTo>
                  <a:cubicBezTo>
                    <a:pt x="19062" y="21172"/>
                    <a:pt x="19062" y="21172"/>
                    <a:pt x="19062" y="21172"/>
                  </a:cubicBezTo>
                  <a:cubicBezTo>
                    <a:pt x="19011" y="20958"/>
                    <a:pt x="18973" y="20958"/>
                    <a:pt x="18922" y="20958"/>
                  </a:cubicBezTo>
                  <a:cubicBezTo>
                    <a:pt x="18871" y="20958"/>
                    <a:pt x="18821" y="20958"/>
                    <a:pt x="18770" y="20958"/>
                  </a:cubicBezTo>
                  <a:cubicBezTo>
                    <a:pt x="18732" y="20958"/>
                    <a:pt x="18681" y="20958"/>
                    <a:pt x="18643" y="20958"/>
                  </a:cubicBezTo>
                  <a:cubicBezTo>
                    <a:pt x="18592" y="20958"/>
                    <a:pt x="18541" y="20958"/>
                    <a:pt x="18478" y="21172"/>
                  </a:cubicBezTo>
                  <a:cubicBezTo>
                    <a:pt x="18478" y="21172"/>
                    <a:pt x="18478" y="21172"/>
                    <a:pt x="18478" y="21172"/>
                  </a:cubicBezTo>
                  <a:close/>
                  <a:moveTo>
                    <a:pt x="19455" y="21172"/>
                  </a:moveTo>
                  <a:cubicBezTo>
                    <a:pt x="19455" y="19889"/>
                    <a:pt x="19455" y="19889"/>
                    <a:pt x="19455" y="19889"/>
                  </a:cubicBezTo>
                  <a:cubicBezTo>
                    <a:pt x="19481" y="19889"/>
                    <a:pt x="19481" y="19889"/>
                    <a:pt x="19481" y="19889"/>
                  </a:cubicBezTo>
                  <a:cubicBezTo>
                    <a:pt x="19531" y="19889"/>
                    <a:pt x="19569" y="19675"/>
                    <a:pt x="19582" y="19461"/>
                  </a:cubicBezTo>
                  <a:cubicBezTo>
                    <a:pt x="19608" y="19034"/>
                    <a:pt x="19620" y="18606"/>
                    <a:pt x="19620" y="17964"/>
                  </a:cubicBezTo>
                  <a:cubicBezTo>
                    <a:pt x="19620" y="1925"/>
                    <a:pt x="19620" y="1925"/>
                    <a:pt x="19620" y="1925"/>
                  </a:cubicBezTo>
                  <a:cubicBezTo>
                    <a:pt x="19582" y="1925"/>
                    <a:pt x="19582" y="1925"/>
                    <a:pt x="19582" y="1925"/>
                  </a:cubicBezTo>
                  <a:cubicBezTo>
                    <a:pt x="19506" y="1925"/>
                    <a:pt x="19443" y="2139"/>
                    <a:pt x="19392" y="2780"/>
                  </a:cubicBezTo>
                  <a:cubicBezTo>
                    <a:pt x="19354" y="3422"/>
                    <a:pt x="19328" y="4277"/>
                    <a:pt x="19316" y="5560"/>
                  </a:cubicBezTo>
                  <a:cubicBezTo>
                    <a:pt x="19252" y="5560"/>
                    <a:pt x="19252" y="5560"/>
                    <a:pt x="19252" y="5560"/>
                  </a:cubicBezTo>
                  <a:cubicBezTo>
                    <a:pt x="19265" y="428"/>
                    <a:pt x="19265" y="428"/>
                    <a:pt x="19265" y="428"/>
                  </a:cubicBezTo>
                  <a:cubicBezTo>
                    <a:pt x="19290" y="428"/>
                    <a:pt x="19316" y="428"/>
                    <a:pt x="19341" y="428"/>
                  </a:cubicBezTo>
                  <a:cubicBezTo>
                    <a:pt x="19379" y="428"/>
                    <a:pt x="19430" y="428"/>
                    <a:pt x="19493" y="428"/>
                  </a:cubicBezTo>
                  <a:cubicBezTo>
                    <a:pt x="19760" y="428"/>
                    <a:pt x="19760" y="428"/>
                    <a:pt x="19760" y="428"/>
                  </a:cubicBezTo>
                  <a:cubicBezTo>
                    <a:pt x="20026" y="428"/>
                    <a:pt x="20026" y="428"/>
                    <a:pt x="20026" y="428"/>
                  </a:cubicBezTo>
                  <a:cubicBezTo>
                    <a:pt x="20102" y="428"/>
                    <a:pt x="20153" y="428"/>
                    <a:pt x="20191" y="428"/>
                  </a:cubicBezTo>
                  <a:cubicBezTo>
                    <a:pt x="20217" y="428"/>
                    <a:pt x="20242" y="428"/>
                    <a:pt x="20267" y="428"/>
                  </a:cubicBezTo>
                  <a:cubicBezTo>
                    <a:pt x="20280" y="5560"/>
                    <a:pt x="20280" y="5560"/>
                    <a:pt x="20280" y="5560"/>
                  </a:cubicBezTo>
                  <a:cubicBezTo>
                    <a:pt x="20217" y="5560"/>
                    <a:pt x="20217" y="5560"/>
                    <a:pt x="20217" y="5560"/>
                  </a:cubicBezTo>
                  <a:cubicBezTo>
                    <a:pt x="20204" y="4277"/>
                    <a:pt x="20179" y="3422"/>
                    <a:pt x="20128" y="2780"/>
                  </a:cubicBezTo>
                  <a:cubicBezTo>
                    <a:pt x="20090" y="2139"/>
                    <a:pt x="20026" y="1925"/>
                    <a:pt x="19950" y="1925"/>
                  </a:cubicBezTo>
                  <a:cubicBezTo>
                    <a:pt x="19912" y="1925"/>
                    <a:pt x="19912" y="1925"/>
                    <a:pt x="19912" y="1925"/>
                  </a:cubicBezTo>
                  <a:cubicBezTo>
                    <a:pt x="19912" y="17750"/>
                    <a:pt x="19912" y="17750"/>
                    <a:pt x="19912" y="17750"/>
                  </a:cubicBezTo>
                  <a:cubicBezTo>
                    <a:pt x="19912" y="18606"/>
                    <a:pt x="19925" y="19034"/>
                    <a:pt x="19937" y="19461"/>
                  </a:cubicBezTo>
                  <a:cubicBezTo>
                    <a:pt x="19963" y="19675"/>
                    <a:pt x="20001" y="19889"/>
                    <a:pt x="20052" y="19889"/>
                  </a:cubicBezTo>
                  <a:cubicBezTo>
                    <a:pt x="20064" y="19889"/>
                    <a:pt x="20064" y="19889"/>
                    <a:pt x="20064" y="19889"/>
                  </a:cubicBezTo>
                  <a:cubicBezTo>
                    <a:pt x="20064" y="21172"/>
                    <a:pt x="20064" y="21172"/>
                    <a:pt x="20064" y="21172"/>
                  </a:cubicBezTo>
                  <a:cubicBezTo>
                    <a:pt x="20001" y="20958"/>
                    <a:pt x="19937" y="20958"/>
                    <a:pt x="19887" y="20958"/>
                  </a:cubicBezTo>
                  <a:cubicBezTo>
                    <a:pt x="19836" y="20958"/>
                    <a:pt x="19798" y="20958"/>
                    <a:pt x="19760" y="20958"/>
                  </a:cubicBezTo>
                  <a:cubicBezTo>
                    <a:pt x="19709" y="20958"/>
                    <a:pt x="19658" y="20958"/>
                    <a:pt x="19608" y="20958"/>
                  </a:cubicBezTo>
                  <a:cubicBezTo>
                    <a:pt x="19557" y="20958"/>
                    <a:pt x="19506" y="20958"/>
                    <a:pt x="19455" y="21172"/>
                  </a:cubicBezTo>
                  <a:cubicBezTo>
                    <a:pt x="19455" y="21172"/>
                    <a:pt x="19455" y="21172"/>
                    <a:pt x="19455" y="21172"/>
                  </a:cubicBezTo>
                  <a:close/>
                  <a:moveTo>
                    <a:pt x="21143" y="11976"/>
                  </a:moveTo>
                  <a:cubicBezTo>
                    <a:pt x="21143" y="17323"/>
                    <a:pt x="21143" y="17323"/>
                    <a:pt x="21143" y="17323"/>
                  </a:cubicBezTo>
                  <a:cubicBezTo>
                    <a:pt x="21143" y="18392"/>
                    <a:pt x="21156" y="19034"/>
                    <a:pt x="21181" y="19461"/>
                  </a:cubicBezTo>
                  <a:cubicBezTo>
                    <a:pt x="21194" y="19675"/>
                    <a:pt x="21232" y="19889"/>
                    <a:pt x="21295" y="19889"/>
                  </a:cubicBezTo>
                  <a:cubicBezTo>
                    <a:pt x="21321" y="19889"/>
                    <a:pt x="21321" y="19889"/>
                    <a:pt x="21321" y="19889"/>
                  </a:cubicBezTo>
                  <a:cubicBezTo>
                    <a:pt x="21321" y="21172"/>
                    <a:pt x="21321" y="21172"/>
                    <a:pt x="21321" y="21172"/>
                  </a:cubicBezTo>
                  <a:cubicBezTo>
                    <a:pt x="21257" y="20958"/>
                    <a:pt x="21194" y="20958"/>
                    <a:pt x="21143" y="20958"/>
                  </a:cubicBezTo>
                  <a:cubicBezTo>
                    <a:pt x="21080" y="20958"/>
                    <a:pt x="21042" y="20958"/>
                    <a:pt x="21016" y="20958"/>
                  </a:cubicBezTo>
                  <a:cubicBezTo>
                    <a:pt x="20978" y="20958"/>
                    <a:pt x="20927" y="20958"/>
                    <a:pt x="20877" y="20958"/>
                  </a:cubicBezTo>
                  <a:cubicBezTo>
                    <a:pt x="20813" y="20958"/>
                    <a:pt x="20750" y="20958"/>
                    <a:pt x="20686" y="21172"/>
                  </a:cubicBezTo>
                  <a:cubicBezTo>
                    <a:pt x="20686" y="19889"/>
                    <a:pt x="20686" y="19889"/>
                    <a:pt x="20686" y="19889"/>
                  </a:cubicBezTo>
                  <a:cubicBezTo>
                    <a:pt x="20724" y="19889"/>
                    <a:pt x="20724" y="19889"/>
                    <a:pt x="20724" y="19889"/>
                  </a:cubicBezTo>
                  <a:cubicBezTo>
                    <a:pt x="20788" y="19889"/>
                    <a:pt x="20826" y="19675"/>
                    <a:pt x="20839" y="19461"/>
                  </a:cubicBezTo>
                  <a:cubicBezTo>
                    <a:pt x="20864" y="19034"/>
                    <a:pt x="20864" y="18392"/>
                    <a:pt x="20864" y="17323"/>
                  </a:cubicBezTo>
                  <a:cubicBezTo>
                    <a:pt x="20864" y="11976"/>
                    <a:pt x="20864" y="11976"/>
                    <a:pt x="20864" y="11976"/>
                  </a:cubicBezTo>
                  <a:cubicBezTo>
                    <a:pt x="20547" y="2994"/>
                    <a:pt x="20547" y="2994"/>
                    <a:pt x="20547" y="2994"/>
                  </a:cubicBezTo>
                  <a:cubicBezTo>
                    <a:pt x="20547" y="2994"/>
                    <a:pt x="20547" y="2994"/>
                    <a:pt x="20547" y="2994"/>
                  </a:cubicBezTo>
                  <a:cubicBezTo>
                    <a:pt x="20509" y="2139"/>
                    <a:pt x="20471" y="1497"/>
                    <a:pt x="20432" y="1497"/>
                  </a:cubicBezTo>
                  <a:cubicBezTo>
                    <a:pt x="20407" y="1497"/>
                    <a:pt x="20407" y="1497"/>
                    <a:pt x="20407" y="1497"/>
                  </a:cubicBezTo>
                  <a:cubicBezTo>
                    <a:pt x="20407" y="428"/>
                    <a:pt x="20407" y="428"/>
                    <a:pt x="20407" y="428"/>
                  </a:cubicBezTo>
                  <a:cubicBezTo>
                    <a:pt x="20458" y="428"/>
                    <a:pt x="20509" y="428"/>
                    <a:pt x="20559" y="428"/>
                  </a:cubicBezTo>
                  <a:cubicBezTo>
                    <a:pt x="20597" y="428"/>
                    <a:pt x="20648" y="642"/>
                    <a:pt x="20699" y="642"/>
                  </a:cubicBezTo>
                  <a:cubicBezTo>
                    <a:pt x="20762" y="642"/>
                    <a:pt x="20813" y="428"/>
                    <a:pt x="20864" y="428"/>
                  </a:cubicBezTo>
                  <a:cubicBezTo>
                    <a:pt x="20915" y="428"/>
                    <a:pt x="20953" y="428"/>
                    <a:pt x="20991" y="428"/>
                  </a:cubicBezTo>
                  <a:cubicBezTo>
                    <a:pt x="20991" y="1497"/>
                    <a:pt x="20991" y="1497"/>
                    <a:pt x="20991" y="1497"/>
                  </a:cubicBezTo>
                  <a:cubicBezTo>
                    <a:pt x="20940" y="1497"/>
                    <a:pt x="20902" y="1497"/>
                    <a:pt x="20889" y="1711"/>
                  </a:cubicBezTo>
                  <a:cubicBezTo>
                    <a:pt x="20864" y="1925"/>
                    <a:pt x="20864" y="1925"/>
                    <a:pt x="20864" y="2352"/>
                  </a:cubicBezTo>
                  <a:cubicBezTo>
                    <a:pt x="20864" y="2352"/>
                    <a:pt x="20864" y="2352"/>
                    <a:pt x="20864" y="2566"/>
                  </a:cubicBezTo>
                  <a:cubicBezTo>
                    <a:pt x="20864" y="2566"/>
                    <a:pt x="20864" y="2780"/>
                    <a:pt x="20864" y="2780"/>
                  </a:cubicBezTo>
                  <a:cubicBezTo>
                    <a:pt x="21118" y="10265"/>
                    <a:pt x="21118" y="10265"/>
                    <a:pt x="21118" y="10265"/>
                  </a:cubicBezTo>
                  <a:cubicBezTo>
                    <a:pt x="21359" y="2780"/>
                    <a:pt x="21359" y="2780"/>
                    <a:pt x="21359" y="2780"/>
                  </a:cubicBezTo>
                  <a:cubicBezTo>
                    <a:pt x="21359" y="2566"/>
                    <a:pt x="21359" y="2566"/>
                    <a:pt x="21359" y="2352"/>
                  </a:cubicBezTo>
                  <a:cubicBezTo>
                    <a:pt x="21359" y="2352"/>
                    <a:pt x="21359" y="2352"/>
                    <a:pt x="21359" y="2139"/>
                  </a:cubicBezTo>
                  <a:cubicBezTo>
                    <a:pt x="21359" y="1925"/>
                    <a:pt x="21359" y="1711"/>
                    <a:pt x="21333" y="1711"/>
                  </a:cubicBezTo>
                  <a:cubicBezTo>
                    <a:pt x="21308" y="1497"/>
                    <a:pt x="21283" y="1497"/>
                    <a:pt x="21232" y="1497"/>
                  </a:cubicBezTo>
                  <a:cubicBezTo>
                    <a:pt x="21232" y="428"/>
                    <a:pt x="21232" y="428"/>
                    <a:pt x="21232" y="428"/>
                  </a:cubicBezTo>
                  <a:cubicBezTo>
                    <a:pt x="21270" y="428"/>
                    <a:pt x="21308" y="428"/>
                    <a:pt x="21346" y="428"/>
                  </a:cubicBezTo>
                  <a:cubicBezTo>
                    <a:pt x="21372" y="428"/>
                    <a:pt x="21397" y="642"/>
                    <a:pt x="21422" y="642"/>
                  </a:cubicBezTo>
                  <a:cubicBezTo>
                    <a:pt x="21460" y="642"/>
                    <a:pt x="21486" y="428"/>
                    <a:pt x="21511" y="428"/>
                  </a:cubicBezTo>
                  <a:cubicBezTo>
                    <a:pt x="21549" y="428"/>
                    <a:pt x="21575" y="428"/>
                    <a:pt x="21600" y="428"/>
                  </a:cubicBezTo>
                  <a:cubicBezTo>
                    <a:pt x="21600" y="1497"/>
                    <a:pt x="21600" y="1497"/>
                    <a:pt x="21600" y="1497"/>
                  </a:cubicBezTo>
                  <a:cubicBezTo>
                    <a:pt x="21562" y="1497"/>
                    <a:pt x="21537" y="1711"/>
                    <a:pt x="21524" y="1711"/>
                  </a:cubicBezTo>
                  <a:cubicBezTo>
                    <a:pt x="21511" y="1925"/>
                    <a:pt x="21498" y="2139"/>
                    <a:pt x="21473" y="2780"/>
                  </a:cubicBezTo>
                  <a:lnTo>
                    <a:pt x="21143" y="11976"/>
                  </a:lnTo>
                  <a:close/>
                </a:path>
              </a:pathLst>
            </a:custGeom>
            <a:solidFill>
              <a:srgbClr val="A8302C"/>
            </a:solidFill>
            <a:ln w="12700" cap="flat">
              <a:noFill/>
              <a:miter lim="400000"/>
            </a:ln>
            <a:effectLst/>
          </p:spPr>
          <p:txBody>
            <a:bodyPr wrap="square" lIns="0" tIns="0" rIns="0" bIns="0" numCol="1" anchor="ctr">
              <a:noAutofit/>
            </a:bodyPr>
            <a:lstStyle/>
            <a:p>
              <a:pPr algn="ctr"/>
            </a:p>
          </p:txBody>
        </p:sp>
        <p:grpSp>
          <p:nvGrpSpPr>
            <p:cNvPr id="35" name="í$ļîdé"/>
            <p:cNvGrpSpPr/>
            <p:nvPr/>
          </p:nvGrpSpPr>
          <p:grpSpPr>
            <a:xfrm>
              <a:off x="1172964" y="118116"/>
              <a:ext cx="1763300" cy="459847"/>
              <a:chOff x="0" y="0"/>
              <a:chExt cx="1763299" cy="459846"/>
            </a:xfrm>
          </p:grpSpPr>
          <p:sp>
            <p:nvSpPr>
              <p:cNvPr id="31" name="ís1ïḋe"/>
              <p:cNvSpPr/>
              <p:nvPr/>
            </p:nvSpPr>
            <p:spPr>
              <a:xfrm>
                <a:off x="0" y="162918"/>
                <a:ext cx="464386" cy="222356"/>
              </a:xfrm>
              <a:custGeom>
                <a:avLst/>
                <a:gdLst/>
                <a:ahLst/>
                <a:cxnLst>
                  <a:cxn ang="0">
                    <a:pos x="wd2" y="hd2"/>
                  </a:cxn>
                  <a:cxn ang="5400000">
                    <a:pos x="wd2" y="hd2"/>
                  </a:cxn>
                  <a:cxn ang="10800000">
                    <a:pos x="wd2" y="hd2"/>
                  </a:cxn>
                  <a:cxn ang="16200000">
                    <a:pos x="wd2" y="hd2"/>
                  </a:cxn>
                </a:cxnLst>
                <a:rect l="0" t="0" r="r" b="b"/>
                <a:pathLst>
                  <a:path w="21364" h="20481" extrusionOk="0">
                    <a:moveTo>
                      <a:pt x="3274" y="7798"/>
                    </a:moveTo>
                    <a:cubicBezTo>
                      <a:pt x="2957" y="7586"/>
                      <a:pt x="3010" y="5892"/>
                      <a:pt x="2482" y="5257"/>
                    </a:cubicBezTo>
                    <a:cubicBezTo>
                      <a:pt x="2007" y="4621"/>
                      <a:pt x="1584" y="4621"/>
                      <a:pt x="1215" y="4621"/>
                    </a:cubicBezTo>
                    <a:cubicBezTo>
                      <a:pt x="845" y="4727"/>
                      <a:pt x="53" y="5998"/>
                      <a:pt x="0" y="8645"/>
                    </a:cubicBezTo>
                    <a:cubicBezTo>
                      <a:pt x="0" y="11292"/>
                      <a:pt x="1320" y="18598"/>
                      <a:pt x="1796" y="19868"/>
                    </a:cubicBezTo>
                    <a:cubicBezTo>
                      <a:pt x="2271" y="21033"/>
                      <a:pt x="3908" y="20398"/>
                      <a:pt x="3697" y="19127"/>
                    </a:cubicBezTo>
                    <a:cubicBezTo>
                      <a:pt x="3433" y="17962"/>
                      <a:pt x="3010" y="14680"/>
                      <a:pt x="3433" y="13092"/>
                    </a:cubicBezTo>
                    <a:cubicBezTo>
                      <a:pt x="3855" y="11609"/>
                      <a:pt x="4647" y="8857"/>
                      <a:pt x="6971" y="6104"/>
                    </a:cubicBezTo>
                    <a:cubicBezTo>
                      <a:pt x="9348" y="3457"/>
                      <a:pt x="11143" y="3562"/>
                      <a:pt x="11566" y="3880"/>
                    </a:cubicBezTo>
                    <a:cubicBezTo>
                      <a:pt x="11988" y="4198"/>
                      <a:pt x="11830" y="5680"/>
                      <a:pt x="11777" y="6104"/>
                    </a:cubicBezTo>
                    <a:cubicBezTo>
                      <a:pt x="11671" y="6527"/>
                      <a:pt x="10087" y="10233"/>
                      <a:pt x="10087" y="10551"/>
                    </a:cubicBezTo>
                    <a:cubicBezTo>
                      <a:pt x="10034" y="10868"/>
                      <a:pt x="9506" y="11504"/>
                      <a:pt x="9453" y="10339"/>
                    </a:cubicBezTo>
                    <a:cubicBezTo>
                      <a:pt x="9453" y="9174"/>
                      <a:pt x="9348" y="8009"/>
                      <a:pt x="8767" y="7586"/>
                    </a:cubicBezTo>
                    <a:cubicBezTo>
                      <a:pt x="8239" y="7162"/>
                      <a:pt x="7711" y="6951"/>
                      <a:pt x="7446" y="8433"/>
                    </a:cubicBezTo>
                    <a:cubicBezTo>
                      <a:pt x="7235" y="9915"/>
                      <a:pt x="7605" y="10974"/>
                      <a:pt x="7922" y="11398"/>
                    </a:cubicBezTo>
                    <a:cubicBezTo>
                      <a:pt x="8186" y="11927"/>
                      <a:pt x="8661" y="12774"/>
                      <a:pt x="8239" y="12880"/>
                    </a:cubicBezTo>
                    <a:cubicBezTo>
                      <a:pt x="7869" y="12880"/>
                      <a:pt x="6654" y="14468"/>
                      <a:pt x="6654" y="14468"/>
                    </a:cubicBezTo>
                    <a:cubicBezTo>
                      <a:pt x="6654" y="14468"/>
                      <a:pt x="5862" y="14257"/>
                      <a:pt x="5704" y="15633"/>
                    </a:cubicBezTo>
                    <a:cubicBezTo>
                      <a:pt x="5598" y="17009"/>
                      <a:pt x="6073" y="18598"/>
                      <a:pt x="6443" y="18174"/>
                    </a:cubicBezTo>
                    <a:cubicBezTo>
                      <a:pt x="6760" y="17751"/>
                      <a:pt x="7816" y="16480"/>
                      <a:pt x="8450" y="15951"/>
                    </a:cubicBezTo>
                    <a:cubicBezTo>
                      <a:pt x="9136" y="15421"/>
                      <a:pt x="10245" y="14680"/>
                      <a:pt x="10668" y="15209"/>
                    </a:cubicBezTo>
                    <a:cubicBezTo>
                      <a:pt x="11090" y="15739"/>
                      <a:pt x="11143" y="16586"/>
                      <a:pt x="11883" y="17327"/>
                    </a:cubicBezTo>
                    <a:cubicBezTo>
                      <a:pt x="12675" y="18174"/>
                      <a:pt x="14154" y="18280"/>
                      <a:pt x="14787" y="17751"/>
                    </a:cubicBezTo>
                    <a:cubicBezTo>
                      <a:pt x="15421" y="17115"/>
                      <a:pt x="18801" y="14045"/>
                      <a:pt x="19488" y="14151"/>
                    </a:cubicBezTo>
                    <a:cubicBezTo>
                      <a:pt x="20227" y="14257"/>
                      <a:pt x="21019" y="15739"/>
                      <a:pt x="21336" y="13092"/>
                    </a:cubicBezTo>
                    <a:cubicBezTo>
                      <a:pt x="21600" y="10445"/>
                      <a:pt x="19963" y="3351"/>
                      <a:pt x="17798" y="1657"/>
                    </a:cubicBezTo>
                    <a:cubicBezTo>
                      <a:pt x="15579" y="-38"/>
                      <a:pt x="13097" y="-567"/>
                      <a:pt x="10193" y="704"/>
                    </a:cubicBezTo>
                    <a:cubicBezTo>
                      <a:pt x="7341" y="1868"/>
                      <a:pt x="5968" y="3033"/>
                      <a:pt x="4911" y="5151"/>
                    </a:cubicBezTo>
                    <a:cubicBezTo>
                      <a:pt x="3855" y="7162"/>
                      <a:pt x="3591" y="8115"/>
                      <a:pt x="3274" y="7798"/>
                    </a:cubicBezTo>
                    <a:cubicBezTo>
                      <a:pt x="3274" y="7798"/>
                      <a:pt x="3274" y="7798"/>
                      <a:pt x="3274" y="7798"/>
                    </a:cubicBezTo>
                    <a:close/>
                    <a:moveTo>
                      <a:pt x="10774" y="12668"/>
                    </a:moveTo>
                    <a:cubicBezTo>
                      <a:pt x="10774" y="12668"/>
                      <a:pt x="10562" y="12351"/>
                      <a:pt x="10245" y="12562"/>
                    </a:cubicBezTo>
                    <a:cubicBezTo>
                      <a:pt x="9929" y="12668"/>
                      <a:pt x="12094" y="9915"/>
                      <a:pt x="12886" y="8962"/>
                    </a:cubicBezTo>
                    <a:cubicBezTo>
                      <a:pt x="13678" y="8009"/>
                      <a:pt x="13361" y="6951"/>
                      <a:pt x="12939" y="5786"/>
                    </a:cubicBezTo>
                    <a:cubicBezTo>
                      <a:pt x="12569" y="4727"/>
                      <a:pt x="12569" y="4727"/>
                      <a:pt x="12358" y="4198"/>
                    </a:cubicBezTo>
                    <a:cubicBezTo>
                      <a:pt x="13256" y="3880"/>
                      <a:pt x="13942" y="3774"/>
                      <a:pt x="14999" y="3986"/>
                    </a:cubicBezTo>
                    <a:cubicBezTo>
                      <a:pt x="16372" y="4198"/>
                      <a:pt x="18009" y="5045"/>
                      <a:pt x="18854" y="7374"/>
                    </a:cubicBezTo>
                    <a:cubicBezTo>
                      <a:pt x="19329" y="8645"/>
                      <a:pt x="16847" y="10551"/>
                      <a:pt x="16213" y="11292"/>
                    </a:cubicBezTo>
                    <a:cubicBezTo>
                      <a:pt x="15527" y="11927"/>
                      <a:pt x="13573" y="14045"/>
                      <a:pt x="13150" y="14468"/>
                    </a:cubicBezTo>
                    <a:cubicBezTo>
                      <a:pt x="12728" y="14786"/>
                      <a:pt x="12569" y="13939"/>
                      <a:pt x="12094" y="12880"/>
                    </a:cubicBezTo>
                    <a:cubicBezTo>
                      <a:pt x="11619" y="11927"/>
                      <a:pt x="10774" y="12668"/>
                      <a:pt x="10774" y="12668"/>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32" name="îślïḍê"/>
              <p:cNvSpPr/>
              <p:nvPr/>
            </p:nvSpPr>
            <p:spPr>
              <a:xfrm>
                <a:off x="635320" y="53592"/>
                <a:ext cx="264198" cy="406255"/>
              </a:xfrm>
              <a:custGeom>
                <a:avLst/>
                <a:gdLst/>
                <a:ahLst/>
                <a:cxnLst>
                  <a:cxn ang="0">
                    <a:pos x="wd2" y="hd2"/>
                  </a:cxn>
                  <a:cxn ang="5400000">
                    <a:pos x="wd2" y="hd2"/>
                  </a:cxn>
                  <a:cxn ang="10800000">
                    <a:pos x="wd2" y="hd2"/>
                  </a:cxn>
                  <a:cxn ang="16200000">
                    <a:pos x="wd2" y="hd2"/>
                  </a:cxn>
                </a:cxnLst>
                <a:rect l="0" t="0" r="r" b="b"/>
                <a:pathLst>
                  <a:path w="20974" h="21014" extrusionOk="0">
                    <a:moveTo>
                      <a:pt x="2803" y="5107"/>
                    </a:moveTo>
                    <a:cubicBezTo>
                      <a:pt x="1709" y="5166"/>
                      <a:pt x="1071" y="5464"/>
                      <a:pt x="1254" y="6654"/>
                    </a:cubicBezTo>
                    <a:cubicBezTo>
                      <a:pt x="1527" y="7785"/>
                      <a:pt x="2621" y="7904"/>
                      <a:pt x="2256" y="9808"/>
                    </a:cubicBezTo>
                    <a:cubicBezTo>
                      <a:pt x="1891" y="11652"/>
                      <a:pt x="1254" y="15520"/>
                      <a:pt x="1254" y="16175"/>
                    </a:cubicBezTo>
                    <a:cubicBezTo>
                      <a:pt x="1254" y="16770"/>
                      <a:pt x="433" y="17722"/>
                      <a:pt x="251" y="18138"/>
                    </a:cubicBezTo>
                    <a:cubicBezTo>
                      <a:pt x="-22" y="18555"/>
                      <a:pt x="-387" y="19864"/>
                      <a:pt x="1071" y="20042"/>
                    </a:cubicBezTo>
                    <a:cubicBezTo>
                      <a:pt x="2529" y="20221"/>
                      <a:pt x="2621" y="18971"/>
                      <a:pt x="2803" y="18436"/>
                    </a:cubicBezTo>
                    <a:cubicBezTo>
                      <a:pt x="3076" y="17841"/>
                      <a:pt x="3988" y="12902"/>
                      <a:pt x="3988" y="12128"/>
                    </a:cubicBezTo>
                    <a:cubicBezTo>
                      <a:pt x="3897" y="11355"/>
                      <a:pt x="4079" y="9451"/>
                      <a:pt x="4352" y="8796"/>
                    </a:cubicBezTo>
                    <a:cubicBezTo>
                      <a:pt x="4626" y="8142"/>
                      <a:pt x="4990" y="7547"/>
                      <a:pt x="4535" y="6713"/>
                    </a:cubicBezTo>
                    <a:cubicBezTo>
                      <a:pt x="4079" y="5940"/>
                      <a:pt x="3897" y="5047"/>
                      <a:pt x="2803" y="5107"/>
                    </a:cubicBezTo>
                    <a:cubicBezTo>
                      <a:pt x="2803" y="5107"/>
                      <a:pt x="2803" y="5107"/>
                      <a:pt x="2803" y="5107"/>
                    </a:cubicBezTo>
                    <a:close/>
                    <a:moveTo>
                      <a:pt x="9821" y="5999"/>
                    </a:moveTo>
                    <a:cubicBezTo>
                      <a:pt x="9365" y="5940"/>
                      <a:pt x="8545" y="5880"/>
                      <a:pt x="8180" y="6416"/>
                    </a:cubicBezTo>
                    <a:cubicBezTo>
                      <a:pt x="7724" y="6951"/>
                      <a:pt x="8180" y="7844"/>
                      <a:pt x="8545" y="8380"/>
                    </a:cubicBezTo>
                    <a:cubicBezTo>
                      <a:pt x="8818" y="8975"/>
                      <a:pt x="9091" y="9570"/>
                      <a:pt x="9000" y="10105"/>
                    </a:cubicBezTo>
                    <a:cubicBezTo>
                      <a:pt x="8818" y="10641"/>
                      <a:pt x="8727" y="14211"/>
                      <a:pt x="9274" y="14568"/>
                    </a:cubicBezTo>
                    <a:cubicBezTo>
                      <a:pt x="9729" y="14925"/>
                      <a:pt x="10641" y="14509"/>
                      <a:pt x="11188" y="13735"/>
                    </a:cubicBezTo>
                    <a:cubicBezTo>
                      <a:pt x="11735" y="12902"/>
                      <a:pt x="12099" y="11831"/>
                      <a:pt x="11735" y="11295"/>
                    </a:cubicBezTo>
                    <a:cubicBezTo>
                      <a:pt x="11461" y="10819"/>
                      <a:pt x="11461" y="10224"/>
                      <a:pt x="11917" y="9510"/>
                    </a:cubicBezTo>
                    <a:cubicBezTo>
                      <a:pt x="12372" y="8796"/>
                      <a:pt x="12099" y="7844"/>
                      <a:pt x="11735" y="7011"/>
                    </a:cubicBezTo>
                    <a:cubicBezTo>
                      <a:pt x="11370" y="6178"/>
                      <a:pt x="10276" y="5999"/>
                      <a:pt x="9821" y="5999"/>
                    </a:cubicBezTo>
                    <a:cubicBezTo>
                      <a:pt x="9821" y="5999"/>
                      <a:pt x="9821" y="5999"/>
                      <a:pt x="9821" y="5999"/>
                    </a:cubicBezTo>
                    <a:close/>
                    <a:moveTo>
                      <a:pt x="18661" y="49"/>
                    </a:moveTo>
                    <a:cubicBezTo>
                      <a:pt x="18114" y="-10"/>
                      <a:pt x="16929" y="-70"/>
                      <a:pt x="16565" y="228"/>
                    </a:cubicBezTo>
                    <a:cubicBezTo>
                      <a:pt x="16109" y="525"/>
                      <a:pt x="15927" y="1180"/>
                      <a:pt x="16383" y="1894"/>
                    </a:cubicBezTo>
                    <a:cubicBezTo>
                      <a:pt x="16929" y="2667"/>
                      <a:pt x="17021" y="3322"/>
                      <a:pt x="16929" y="3798"/>
                    </a:cubicBezTo>
                    <a:cubicBezTo>
                      <a:pt x="16838" y="4214"/>
                      <a:pt x="17021" y="9034"/>
                      <a:pt x="17021" y="10284"/>
                    </a:cubicBezTo>
                    <a:cubicBezTo>
                      <a:pt x="17021" y="11533"/>
                      <a:pt x="16747" y="13913"/>
                      <a:pt x="16838" y="15520"/>
                    </a:cubicBezTo>
                    <a:cubicBezTo>
                      <a:pt x="16929" y="17127"/>
                      <a:pt x="16838" y="19983"/>
                      <a:pt x="17750" y="20756"/>
                    </a:cubicBezTo>
                    <a:cubicBezTo>
                      <a:pt x="18752" y="21530"/>
                      <a:pt x="20119" y="20399"/>
                      <a:pt x="19755" y="19566"/>
                    </a:cubicBezTo>
                    <a:cubicBezTo>
                      <a:pt x="19390" y="18793"/>
                      <a:pt x="19299" y="19031"/>
                      <a:pt x="18935" y="17543"/>
                    </a:cubicBezTo>
                    <a:cubicBezTo>
                      <a:pt x="18661" y="15996"/>
                      <a:pt x="18570" y="8142"/>
                      <a:pt x="18570" y="7547"/>
                    </a:cubicBezTo>
                    <a:cubicBezTo>
                      <a:pt x="18661" y="6892"/>
                      <a:pt x="18935" y="4631"/>
                      <a:pt x="19390" y="3976"/>
                    </a:cubicBezTo>
                    <a:cubicBezTo>
                      <a:pt x="19755" y="3322"/>
                      <a:pt x="21213" y="2608"/>
                      <a:pt x="20940" y="1834"/>
                    </a:cubicBezTo>
                    <a:cubicBezTo>
                      <a:pt x="21122" y="1120"/>
                      <a:pt x="19208" y="168"/>
                      <a:pt x="18661" y="49"/>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33" name="iśḷiḍê"/>
              <p:cNvSpPr/>
              <p:nvPr/>
            </p:nvSpPr>
            <p:spPr>
              <a:xfrm>
                <a:off x="1075602" y="59709"/>
                <a:ext cx="262250" cy="357352"/>
              </a:xfrm>
              <a:custGeom>
                <a:avLst/>
                <a:gdLst/>
                <a:ahLst/>
                <a:cxnLst>
                  <a:cxn ang="0">
                    <a:pos x="wd2" y="hd2"/>
                  </a:cxn>
                  <a:cxn ang="5400000">
                    <a:pos x="wd2" y="hd2"/>
                  </a:cxn>
                  <a:cxn ang="10800000">
                    <a:pos x="wd2" y="hd2"/>
                  </a:cxn>
                  <a:cxn ang="16200000">
                    <a:pos x="wd2" y="hd2"/>
                  </a:cxn>
                </a:cxnLst>
                <a:rect l="0" t="0" r="r" b="b"/>
                <a:pathLst>
                  <a:path w="20163" h="21178" extrusionOk="0">
                    <a:moveTo>
                      <a:pt x="12230" y="16238"/>
                    </a:moveTo>
                    <a:cubicBezTo>
                      <a:pt x="13111" y="17397"/>
                      <a:pt x="16021" y="20940"/>
                      <a:pt x="18577" y="20190"/>
                    </a:cubicBezTo>
                    <a:cubicBezTo>
                      <a:pt x="21134" y="19509"/>
                      <a:pt x="20076" y="17260"/>
                      <a:pt x="19018" y="16715"/>
                    </a:cubicBezTo>
                    <a:cubicBezTo>
                      <a:pt x="18048" y="16170"/>
                      <a:pt x="13199" y="14467"/>
                      <a:pt x="13199" y="14467"/>
                    </a:cubicBezTo>
                    <a:cubicBezTo>
                      <a:pt x="11172" y="13785"/>
                      <a:pt x="11701" y="15557"/>
                      <a:pt x="12230" y="16238"/>
                    </a:cubicBezTo>
                    <a:cubicBezTo>
                      <a:pt x="12230" y="16238"/>
                      <a:pt x="12230" y="16238"/>
                      <a:pt x="12230" y="16238"/>
                    </a:cubicBezTo>
                    <a:close/>
                    <a:moveTo>
                      <a:pt x="9849" y="3905"/>
                    </a:moveTo>
                    <a:cubicBezTo>
                      <a:pt x="10114" y="3769"/>
                      <a:pt x="9496" y="2065"/>
                      <a:pt x="9585" y="1248"/>
                    </a:cubicBezTo>
                    <a:cubicBezTo>
                      <a:pt x="9673" y="430"/>
                      <a:pt x="10466" y="-115"/>
                      <a:pt x="11172" y="21"/>
                    </a:cubicBezTo>
                    <a:cubicBezTo>
                      <a:pt x="11877" y="158"/>
                      <a:pt x="12935" y="1452"/>
                      <a:pt x="12847" y="2065"/>
                    </a:cubicBezTo>
                    <a:cubicBezTo>
                      <a:pt x="12758" y="2747"/>
                      <a:pt x="12318" y="3496"/>
                      <a:pt x="12053" y="3769"/>
                    </a:cubicBezTo>
                    <a:cubicBezTo>
                      <a:pt x="11789" y="3973"/>
                      <a:pt x="11612" y="4246"/>
                      <a:pt x="11524" y="4927"/>
                    </a:cubicBezTo>
                    <a:cubicBezTo>
                      <a:pt x="11436" y="5336"/>
                      <a:pt x="11260" y="5949"/>
                      <a:pt x="11083" y="6563"/>
                    </a:cubicBezTo>
                    <a:cubicBezTo>
                      <a:pt x="11877" y="6358"/>
                      <a:pt x="12582" y="6222"/>
                      <a:pt x="12847" y="6086"/>
                    </a:cubicBezTo>
                    <a:cubicBezTo>
                      <a:pt x="13376" y="5813"/>
                      <a:pt x="14345" y="5541"/>
                      <a:pt x="15139" y="5064"/>
                    </a:cubicBezTo>
                    <a:cubicBezTo>
                      <a:pt x="16021" y="4518"/>
                      <a:pt x="16902" y="5064"/>
                      <a:pt x="17872" y="5472"/>
                    </a:cubicBezTo>
                    <a:cubicBezTo>
                      <a:pt x="18754" y="5881"/>
                      <a:pt x="17960" y="6563"/>
                      <a:pt x="17078" y="6903"/>
                    </a:cubicBezTo>
                    <a:cubicBezTo>
                      <a:pt x="16109" y="7312"/>
                      <a:pt x="15315" y="7108"/>
                      <a:pt x="14698" y="7312"/>
                    </a:cubicBezTo>
                    <a:cubicBezTo>
                      <a:pt x="14169" y="7517"/>
                      <a:pt x="11701" y="8334"/>
                      <a:pt x="10466" y="8879"/>
                    </a:cubicBezTo>
                    <a:cubicBezTo>
                      <a:pt x="10202" y="10242"/>
                      <a:pt x="9496" y="12695"/>
                      <a:pt x="8967" y="13717"/>
                    </a:cubicBezTo>
                    <a:cubicBezTo>
                      <a:pt x="8438" y="14944"/>
                      <a:pt x="6323" y="16783"/>
                      <a:pt x="5265" y="17806"/>
                    </a:cubicBezTo>
                    <a:cubicBezTo>
                      <a:pt x="4118" y="18896"/>
                      <a:pt x="3501" y="20327"/>
                      <a:pt x="2355" y="20872"/>
                    </a:cubicBezTo>
                    <a:cubicBezTo>
                      <a:pt x="1209" y="21485"/>
                      <a:pt x="945" y="21076"/>
                      <a:pt x="768" y="20531"/>
                    </a:cubicBezTo>
                    <a:cubicBezTo>
                      <a:pt x="592" y="19986"/>
                      <a:pt x="-466" y="19305"/>
                      <a:pt x="239" y="18623"/>
                    </a:cubicBezTo>
                    <a:cubicBezTo>
                      <a:pt x="945" y="17874"/>
                      <a:pt x="1121" y="17056"/>
                      <a:pt x="1650" y="17806"/>
                    </a:cubicBezTo>
                    <a:cubicBezTo>
                      <a:pt x="2091" y="18487"/>
                      <a:pt x="2884" y="18078"/>
                      <a:pt x="2708" y="18078"/>
                    </a:cubicBezTo>
                    <a:cubicBezTo>
                      <a:pt x="2532" y="18010"/>
                      <a:pt x="5000" y="15966"/>
                      <a:pt x="5705" y="15012"/>
                    </a:cubicBezTo>
                    <a:cubicBezTo>
                      <a:pt x="6499" y="13990"/>
                      <a:pt x="7381" y="11673"/>
                      <a:pt x="7733" y="11128"/>
                    </a:cubicBezTo>
                    <a:cubicBezTo>
                      <a:pt x="7821" y="10992"/>
                      <a:pt x="7998" y="10583"/>
                      <a:pt x="8174" y="9970"/>
                    </a:cubicBezTo>
                    <a:cubicBezTo>
                      <a:pt x="7557" y="10242"/>
                      <a:pt x="6940" y="10515"/>
                      <a:pt x="6499" y="10787"/>
                    </a:cubicBezTo>
                    <a:cubicBezTo>
                      <a:pt x="5529" y="11332"/>
                      <a:pt x="5353" y="11537"/>
                      <a:pt x="3590" y="10992"/>
                    </a:cubicBezTo>
                    <a:cubicBezTo>
                      <a:pt x="1826" y="10378"/>
                      <a:pt x="1385" y="9765"/>
                      <a:pt x="1297" y="9016"/>
                    </a:cubicBezTo>
                    <a:cubicBezTo>
                      <a:pt x="1121" y="8266"/>
                      <a:pt x="1650" y="7789"/>
                      <a:pt x="2179" y="7721"/>
                    </a:cubicBezTo>
                    <a:cubicBezTo>
                      <a:pt x="2796" y="7585"/>
                      <a:pt x="4207" y="7857"/>
                      <a:pt x="5176" y="7994"/>
                    </a:cubicBezTo>
                    <a:cubicBezTo>
                      <a:pt x="6234" y="8130"/>
                      <a:pt x="8262" y="7244"/>
                      <a:pt x="8791" y="7108"/>
                    </a:cubicBezTo>
                    <a:cubicBezTo>
                      <a:pt x="8791" y="7108"/>
                      <a:pt x="8879" y="7040"/>
                      <a:pt x="8879" y="7040"/>
                    </a:cubicBezTo>
                    <a:cubicBezTo>
                      <a:pt x="9320" y="5472"/>
                      <a:pt x="9673" y="3973"/>
                      <a:pt x="9849" y="3905"/>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sp>
            <p:nvSpPr>
              <p:cNvPr id="34" name="iṧľíḑe"/>
              <p:cNvSpPr/>
              <p:nvPr/>
            </p:nvSpPr>
            <p:spPr>
              <a:xfrm>
                <a:off x="1493473" y="0"/>
                <a:ext cx="269827" cy="441921"/>
              </a:xfrm>
              <a:custGeom>
                <a:avLst/>
                <a:gdLst/>
                <a:ahLst/>
                <a:cxnLst>
                  <a:cxn ang="0">
                    <a:pos x="wd2" y="hd2"/>
                  </a:cxn>
                  <a:cxn ang="5400000">
                    <a:pos x="wd2" y="hd2"/>
                  </a:cxn>
                  <a:cxn ang="10800000">
                    <a:pos x="wd2" y="hd2"/>
                  </a:cxn>
                  <a:cxn ang="16200000">
                    <a:pos x="wd2" y="hd2"/>
                  </a:cxn>
                </a:cxnLst>
                <a:rect l="0" t="0" r="r" b="b"/>
                <a:pathLst>
                  <a:path w="21334" h="21334" extrusionOk="0">
                    <a:moveTo>
                      <a:pt x="4789" y="4791"/>
                    </a:moveTo>
                    <a:cubicBezTo>
                      <a:pt x="4880" y="4958"/>
                      <a:pt x="5243" y="5402"/>
                      <a:pt x="5515" y="5569"/>
                    </a:cubicBezTo>
                    <a:cubicBezTo>
                      <a:pt x="5878" y="5791"/>
                      <a:pt x="6513" y="6180"/>
                      <a:pt x="6422" y="6346"/>
                    </a:cubicBezTo>
                    <a:cubicBezTo>
                      <a:pt x="6422" y="6568"/>
                      <a:pt x="6241" y="7901"/>
                      <a:pt x="6241" y="8234"/>
                    </a:cubicBezTo>
                    <a:cubicBezTo>
                      <a:pt x="6241" y="8567"/>
                      <a:pt x="5969" y="9456"/>
                      <a:pt x="6332" y="9678"/>
                    </a:cubicBezTo>
                    <a:cubicBezTo>
                      <a:pt x="6604" y="9900"/>
                      <a:pt x="7149" y="10511"/>
                      <a:pt x="7149" y="10511"/>
                    </a:cubicBezTo>
                    <a:cubicBezTo>
                      <a:pt x="7149" y="10511"/>
                      <a:pt x="7875" y="10622"/>
                      <a:pt x="8056" y="10289"/>
                    </a:cubicBezTo>
                    <a:cubicBezTo>
                      <a:pt x="8238" y="9900"/>
                      <a:pt x="8782" y="10011"/>
                      <a:pt x="8782" y="10011"/>
                    </a:cubicBezTo>
                    <a:cubicBezTo>
                      <a:pt x="8782" y="10011"/>
                      <a:pt x="9871" y="10289"/>
                      <a:pt x="9599" y="10455"/>
                    </a:cubicBezTo>
                    <a:cubicBezTo>
                      <a:pt x="9327" y="10622"/>
                      <a:pt x="9417" y="10677"/>
                      <a:pt x="8782" y="10899"/>
                    </a:cubicBezTo>
                    <a:cubicBezTo>
                      <a:pt x="8238" y="11121"/>
                      <a:pt x="3427" y="12732"/>
                      <a:pt x="3427" y="12732"/>
                    </a:cubicBezTo>
                    <a:cubicBezTo>
                      <a:pt x="3427" y="12732"/>
                      <a:pt x="1794" y="13009"/>
                      <a:pt x="1340" y="13065"/>
                    </a:cubicBezTo>
                    <a:cubicBezTo>
                      <a:pt x="886" y="13120"/>
                      <a:pt x="251" y="13009"/>
                      <a:pt x="70" y="13398"/>
                    </a:cubicBezTo>
                    <a:cubicBezTo>
                      <a:pt x="-112" y="13787"/>
                      <a:pt x="70" y="14342"/>
                      <a:pt x="523" y="14620"/>
                    </a:cubicBezTo>
                    <a:cubicBezTo>
                      <a:pt x="796" y="14675"/>
                      <a:pt x="1885" y="14953"/>
                      <a:pt x="2883" y="14675"/>
                    </a:cubicBezTo>
                    <a:cubicBezTo>
                      <a:pt x="4154" y="14342"/>
                      <a:pt x="5333" y="13454"/>
                      <a:pt x="6241" y="12954"/>
                    </a:cubicBezTo>
                    <a:cubicBezTo>
                      <a:pt x="7875" y="12176"/>
                      <a:pt x="9327" y="11621"/>
                      <a:pt x="10688" y="11233"/>
                    </a:cubicBezTo>
                    <a:cubicBezTo>
                      <a:pt x="12049" y="10899"/>
                      <a:pt x="15044" y="10011"/>
                      <a:pt x="16496" y="9900"/>
                    </a:cubicBezTo>
                    <a:cubicBezTo>
                      <a:pt x="17949" y="9789"/>
                      <a:pt x="18221" y="10233"/>
                      <a:pt x="17949" y="10455"/>
                    </a:cubicBezTo>
                    <a:cubicBezTo>
                      <a:pt x="17767" y="10733"/>
                      <a:pt x="16950" y="11177"/>
                      <a:pt x="16496" y="11288"/>
                    </a:cubicBezTo>
                    <a:cubicBezTo>
                      <a:pt x="16133" y="11455"/>
                      <a:pt x="16315" y="11732"/>
                      <a:pt x="16315" y="11732"/>
                    </a:cubicBezTo>
                    <a:cubicBezTo>
                      <a:pt x="16315" y="11732"/>
                      <a:pt x="16678" y="11732"/>
                      <a:pt x="17949" y="11510"/>
                    </a:cubicBezTo>
                    <a:cubicBezTo>
                      <a:pt x="19310" y="11288"/>
                      <a:pt x="21125" y="11288"/>
                      <a:pt x="21306" y="11010"/>
                    </a:cubicBezTo>
                    <a:cubicBezTo>
                      <a:pt x="21488" y="10788"/>
                      <a:pt x="20762" y="9067"/>
                      <a:pt x="19128" y="9011"/>
                    </a:cubicBezTo>
                    <a:cubicBezTo>
                      <a:pt x="17404" y="8956"/>
                      <a:pt x="15498" y="9234"/>
                      <a:pt x="15044" y="9345"/>
                    </a:cubicBezTo>
                    <a:cubicBezTo>
                      <a:pt x="14591" y="9400"/>
                      <a:pt x="14137" y="9178"/>
                      <a:pt x="14681" y="8845"/>
                    </a:cubicBezTo>
                    <a:cubicBezTo>
                      <a:pt x="15226" y="8456"/>
                      <a:pt x="16043" y="8012"/>
                      <a:pt x="16406" y="7290"/>
                    </a:cubicBezTo>
                    <a:cubicBezTo>
                      <a:pt x="16769" y="6513"/>
                      <a:pt x="17313" y="6346"/>
                      <a:pt x="16950" y="6013"/>
                    </a:cubicBezTo>
                    <a:cubicBezTo>
                      <a:pt x="16496" y="5680"/>
                      <a:pt x="15861" y="5013"/>
                      <a:pt x="15589" y="4902"/>
                    </a:cubicBezTo>
                    <a:cubicBezTo>
                      <a:pt x="15317" y="4791"/>
                      <a:pt x="15589" y="4403"/>
                      <a:pt x="16496" y="4181"/>
                    </a:cubicBezTo>
                    <a:cubicBezTo>
                      <a:pt x="17404" y="3903"/>
                      <a:pt x="18402" y="3292"/>
                      <a:pt x="17858" y="2903"/>
                    </a:cubicBezTo>
                    <a:cubicBezTo>
                      <a:pt x="17313" y="2459"/>
                      <a:pt x="16224" y="2681"/>
                      <a:pt x="16133" y="2293"/>
                    </a:cubicBezTo>
                    <a:cubicBezTo>
                      <a:pt x="16133" y="1848"/>
                      <a:pt x="15589" y="1626"/>
                      <a:pt x="16133" y="1515"/>
                    </a:cubicBezTo>
                    <a:cubicBezTo>
                      <a:pt x="16678" y="1404"/>
                      <a:pt x="17222" y="1293"/>
                      <a:pt x="17041" y="1127"/>
                    </a:cubicBezTo>
                    <a:cubicBezTo>
                      <a:pt x="16859" y="904"/>
                      <a:pt x="16587" y="571"/>
                      <a:pt x="16224" y="238"/>
                    </a:cubicBezTo>
                    <a:cubicBezTo>
                      <a:pt x="15770" y="-39"/>
                      <a:pt x="14772" y="-95"/>
                      <a:pt x="14681" y="183"/>
                    </a:cubicBezTo>
                    <a:cubicBezTo>
                      <a:pt x="14500" y="516"/>
                      <a:pt x="14500" y="1071"/>
                      <a:pt x="14500" y="1349"/>
                    </a:cubicBezTo>
                    <a:cubicBezTo>
                      <a:pt x="14500" y="1626"/>
                      <a:pt x="14409" y="2015"/>
                      <a:pt x="14681" y="2237"/>
                    </a:cubicBezTo>
                    <a:cubicBezTo>
                      <a:pt x="15044" y="2459"/>
                      <a:pt x="15135" y="2570"/>
                      <a:pt x="15044" y="2792"/>
                    </a:cubicBezTo>
                    <a:cubicBezTo>
                      <a:pt x="14954" y="2959"/>
                      <a:pt x="14954" y="3292"/>
                      <a:pt x="14318" y="3514"/>
                    </a:cubicBezTo>
                    <a:cubicBezTo>
                      <a:pt x="13592" y="3736"/>
                      <a:pt x="13229" y="3736"/>
                      <a:pt x="13048" y="4014"/>
                    </a:cubicBezTo>
                    <a:cubicBezTo>
                      <a:pt x="12775" y="4347"/>
                      <a:pt x="12775" y="5125"/>
                      <a:pt x="13048" y="5236"/>
                    </a:cubicBezTo>
                    <a:cubicBezTo>
                      <a:pt x="13229" y="5291"/>
                      <a:pt x="13955" y="5180"/>
                      <a:pt x="13774" y="5735"/>
                    </a:cubicBezTo>
                    <a:cubicBezTo>
                      <a:pt x="13501" y="6346"/>
                      <a:pt x="12412" y="7734"/>
                      <a:pt x="12503" y="7956"/>
                    </a:cubicBezTo>
                    <a:cubicBezTo>
                      <a:pt x="12594" y="8234"/>
                      <a:pt x="13320" y="8123"/>
                      <a:pt x="13320" y="8401"/>
                    </a:cubicBezTo>
                    <a:cubicBezTo>
                      <a:pt x="13320" y="8734"/>
                      <a:pt x="13592" y="9289"/>
                      <a:pt x="13229" y="9456"/>
                    </a:cubicBezTo>
                    <a:cubicBezTo>
                      <a:pt x="12866" y="9678"/>
                      <a:pt x="11686" y="9900"/>
                      <a:pt x="11686" y="9900"/>
                    </a:cubicBezTo>
                    <a:cubicBezTo>
                      <a:pt x="11686" y="9900"/>
                      <a:pt x="10416" y="10122"/>
                      <a:pt x="10779" y="9456"/>
                    </a:cubicBezTo>
                    <a:cubicBezTo>
                      <a:pt x="11051" y="8789"/>
                      <a:pt x="11323" y="7734"/>
                      <a:pt x="11414" y="7512"/>
                    </a:cubicBezTo>
                    <a:cubicBezTo>
                      <a:pt x="11414" y="7290"/>
                      <a:pt x="11777" y="7012"/>
                      <a:pt x="11233" y="6957"/>
                    </a:cubicBezTo>
                    <a:cubicBezTo>
                      <a:pt x="10779" y="6957"/>
                      <a:pt x="11323" y="6402"/>
                      <a:pt x="10688" y="6568"/>
                    </a:cubicBezTo>
                    <a:cubicBezTo>
                      <a:pt x="10143" y="6679"/>
                      <a:pt x="9690" y="6846"/>
                      <a:pt x="9871" y="6402"/>
                    </a:cubicBezTo>
                    <a:cubicBezTo>
                      <a:pt x="9962" y="5902"/>
                      <a:pt x="10870" y="4347"/>
                      <a:pt x="11142" y="3403"/>
                    </a:cubicBezTo>
                    <a:cubicBezTo>
                      <a:pt x="11323" y="2459"/>
                      <a:pt x="10779" y="2293"/>
                      <a:pt x="10325" y="2071"/>
                    </a:cubicBezTo>
                    <a:cubicBezTo>
                      <a:pt x="9871" y="1904"/>
                      <a:pt x="8510" y="2348"/>
                      <a:pt x="8510" y="2681"/>
                    </a:cubicBezTo>
                    <a:cubicBezTo>
                      <a:pt x="8510" y="3015"/>
                      <a:pt x="9236" y="3514"/>
                      <a:pt x="9327" y="3958"/>
                    </a:cubicBezTo>
                    <a:cubicBezTo>
                      <a:pt x="9417" y="4403"/>
                      <a:pt x="9236" y="5846"/>
                      <a:pt x="9327" y="6013"/>
                    </a:cubicBezTo>
                    <a:cubicBezTo>
                      <a:pt x="9327" y="6180"/>
                      <a:pt x="9145" y="7124"/>
                      <a:pt x="9054" y="7346"/>
                    </a:cubicBezTo>
                    <a:cubicBezTo>
                      <a:pt x="8964" y="7512"/>
                      <a:pt x="7421" y="8234"/>
                      <a:pt x="7602" y="7457"/>
                    </a:cubicBezTo>
                    <a:cubicBezTo>
                      <a:pt x="7875" y="6679"/>
                      <a:pt x="7965" y="5735"/>
                      <a:pt x="7693" y="5236"/>
                    </a:cubicBezTo>
                    <a:cubicBezTo>
                      <a:pt x="7330" y="4736"/>
                      <a:pt x="5969" y="4070"/>
                      <a:pt x="5515" y="4014"/>
                    </a:cubicBezTo>
                    <a:cubicBezTo>
                      <a:pt x="5152" y="4014"/>
                      <a:pt x="4789" y="4569"/>
                      <a:pt x="4789" y="4791"/>
                    </a:cubicBezTo>
                    <a:cubicBezTo>
                      <a:pt x="4789" y="4791"/>
                      <a:pt x="4789" y="4791"/>
                      <a:pt x="4789" y="4791"/>
                    </a:cubicBezTo>
                    <a:close/>
                    <a:moveTo>
                      <a:pt x="8328" y="13454"/>
                    </a:moveTo>
                    <a:cubicBezTo>
                      <a:pt x="8328" y="13009"/>
                      <a:pt x="9236" y="12787"/>
                      <a:pt x="9871" y="12676"/>
                    </a:cubicBezTo>
                    <a:cubicBezTo>
                      <a:pt x="10416" y="12621"/>
                      <a:pt x="12594" y="11954"/>
                      <a:pt x="13592" y="11899"/>
                    </a:cubicBezTo>
                    <a:cubicBezTo>
                      <a:pt x="14591" y="11899"/>
                      <a:pt x="14591" y="12787"/>
                      <a:pt x="14318" y="13176"/>
                    </a:cubicBezTo>
                    <a:cubicBezTo>
                      <a:pt x="14046" y="13565"/>
                      <a:pt x="13501" y="14175"/>
                      <a:pt x="13138" y="14453"/>
                    </a:cubicBezTo>
                    <a:cubicBezTo>
                      <a:pt x="12866" y="14731"/>
                      <a:pt x="14318" y="14897"/>
                      <a:pt x="14318" y="14897"/>
                    </a:cubicBezTo>
                    <a:cubicBezTo>
                      <a:pt x="14318" y="14897"/>
                      <a:pt x="16587" y="14564"/>
                      <a:pt x="17495" y="14620"/>
                    </a:cubicBezTo>
                    <a:cubicBezTo>
                      <a:pt x="18312" y="14675"/>
                      <a:pt x="18493" y="15453"/>
                      <a:pt x="18312" y="16063"/>
                    </a:cubicBezTo>
                    <a:cubicBezTo>
                      <a:pt x="18130" y="16674"/>
                      <a:pt x="15680" y="16452"/>
                      <a:pt x="15135" y="16397"/>
                    </a:cubicBezTo>
                    <a:cubicBezTo>
                      <a:pt x="14591" y="16341"/>
                      <a:pt x="14954" y="16952"/>
                      <a:pt x="14772" y="17285"/>
                    </a:cubicBezTo>
                    <a:cubicBezTo>
                      <a:pt x="14681" y="17618"/>
                      <a:pt x="14681" y="18173"/>
                      <a:pt x="14227" y="19284"/>
                    </a:cubicBezTo>
                    <a:cubicBezTo>
                      <a:pt x="13774" y="20339"/>
                      <a:pt x="12503" y="21061"/>
                      <a:pt x="11777" y="21283"/>
                    </a:cubicBezTo>
                    <a:cubicBezTo>
                      <a:pt x="10960" y="21505"/>
                      <a:pt x="9508" y="20950"/>
                      <a:pt x="9145" y="20561"/>
                    </a:cubicBezTo>
                    <a:cubicBezTo>
                      <a:pt x="8873" y="20172"/>
                      <a:pt x="8238" y="20228"/>
                      <a:pt x="7965" y="19617"/>
                    </a:cubicBezTo>
                    <a:cubicBezTo>
                      <a:pt x="7602" y="19006"/>
                      <a:pt x="9327" y="19395"/>
                      <a:pt x="10053" y="19617"/>
                    </a:cubicBezTo>
                    <a:cubicBezTo>
                      <a:pt x="10688" y="19784"/>
                      <a:pt x="11868" y="19784"/>
                      <a:pt x="12503" y="19673"/>
                    </a:cubicBezTo>
                    <a:cubicBezTo>
                      <a:pt x="13138" y="19506"/>
                      <a:pt x="13592" y="18118"/>
                      <a:pt x="13592" y="17618"/>
                    </a:cubicBezTo>
                    <a:cubicBezTo>
                      <a:pt x="13683" y="17063"/>
                      <a:pt x="13048" y="16674"/>
                      <a:pt x="12775" y="16619"/>
                    </a:cubicBezTo>
                    <a:cubicBezTo>
                      <a:pt x="12503" y="16563"/>
                      <a:pt x="11323" y="16896"/>
                      <a:pt x="10234" y="17229"/>
                    </a:cubicBezTo>
                    <a:cubicBezTo>
                      <a:pt x="9236" y="17563"/>
                      <a:pt x="8510" y="17951"/>
                      <a:pt x="7693" y="18062"/>
                    </a:cubicBezTo>
                    <a:cubicBezTo>
                      <a:pt x="6785" y="18173"/>
                      <a:pt x="5696" y="17618"/>
                      <a:pt x="5515" y="17063"/>
                    </a:cubicBezTo>
                    <a:cubicBezTo>
                      <a:pt x="5333" y="16508"/>
                      <a:pt x="7875" y="16452"/>
                      <a:pt x="8328" y="16397"/>
                    </a:cubicBezTo>
                    <a:cubicBezTo>
                      <a:pt x="8873" y="16341"/>
                      <a:pt x="11959" y="15453"/>
                      <a:pt x="11959" y="15453"/>
                    </a:cubicBezTo>
                    <a:cubicBezTo>
                      <a:pt x="12140" y="15008"/>
                      <a:pt x="12503" y="13842"/>
                      <a:pt x="11323" y="13731"/>
                    </a:cubicBezTo>
                    <a:cubicBezTo>
                      <a:pt x="10597" y="13676"/>
                      <a:pt x="10143" y="14286"/>
                      <a:pt x="9508" y="14286"/>
                    </a:cubicBezTo>
                    <a:cubicBezTo>
                      <a:pt x="8873" y="14286"/>
                      <a:pt x="8419" y="13898"/>
                      <a:pt x="8328" y="13454"/>
                    </a:cubicBezTo>
                    <a:close/>
                  </a:path>
                </a:pathLst>
              </a:custGeom>
              <a:solidFill>
                <a:srgbClr val="A8302C"/>
              </a:solidFill>
              <a:ln w="12700" cap="flat">
                <a:noFill/>
                <a:miter lim="400000"/>
              </a:ln>
              <a:effectLst/>
            </p:spPr>
            <p:txBody>
              <a:bodyPr wrap="square" lIns="0" tIns="0" rIns="0" bIns="0" numCol="1" anchor="ctr">
                <a:noAutofit/>
              </a:bodyPr>
              <a:lstStyle/>
              <a:p>
                <a:pPr algn="ctr"/>
              </a:p>
            </p:txBody>
          </p:sp>
        </p:grpSp>
      </p:grpSp>
      <p:sp>
        <p:nvSpPr>
          <p:cNvPr id="37" name="正文级别 1…"/>
          <p:cNvSpPr txBox="1"/>
          <p:nvPr>
            <p:ph type="body" sz="quarter" idx="1" hasCustomPrompt="1"/>
          </p:nvPr>
        </p:nvSpPr>
        <p:spPr>
          <a:xfrm>
            <a:off x="2306954" y="4375784"/>
            <a:ext cx="7578092" cy="669926"/>
          </a:xfrm>
          <a:prstGeom prst="rect">
            <a:avLst/>
          </a:prstGeom>
        </p:spPr>
        <p:txBody>
          <a:bodyPr/>
          <a:lstStyle>
            <a:lvl1pPr marL="0" indent="0" algn="ctr">
              <a:lnSpc>
                <a:spcPct val="110000"/>
              </a:lnSpc>
              <a:buSzTx/>
              <a:buFontTx/>
              <a:buNone/>
              <a:defRPr sz="2400" spc="200">
                <a:latin typeface="Times New Roman" panose="02020503050405090304"/>
                <a:ea typeface="Times New Roman" panose="02020503050405090304"/>
                <a:cs typeface="Times New Roman" panose="02020503050405090304"/>
                <a:sym typeface="Times New Roman" panose="02020503050405090304"/>
              </a:defRPr>
            </a:lvl1pPr>
            <a:lvl2pPr marL="0" indent="457200" algn="ctr">
              <a:lnSpc>
                <a:spcPct val="110000"/>
              </a:lnSpc>
              <a:buSzTx/>
              <a:buFontTx/>
              <a:buNone/>
              <a:defRPr sz="2400" spc="200">
                <a:latin typeface="Times New Roman" panose="02020503050405090304"/>
                <a:ea typeface="Times New Roman" panose="02020503050405090304"/>
                <a:cs typeface="Times New Roman" panose="02020503050405090304"/>
                <a:sym typeface="Times New Roman" panose="02020503050405090304"/>
              </a:defRPr>
            </a:lvl2pPr>
            <a:lvl3pPr marL="0" indent="914400" algn="ctr">
              <a:lnSpc>
                <a:spcPct val="110000"/>
              </a:lnSpc>
              <a:buSzTx/>
              <a:buFontTx/>
              <a:buNone/>
              <a:defRPr sz="2400" spc="200">
                <a:latin typeface="Times New Roman" panose="02020503050405090304"/>
                <a:ea typeface="Times New Roman" panose="02020503050405090304"/>
                <a:cs typeface="Times New Roman" panose="02020503050405090304"/>
                <a:sym typeface="Times New Roman" panose="02020503050405090304"/>
              </a:defRPr>
            </a:lvl3pPr>
            <a:lvl4pPr marL="0" indent="1371600" algn="ctr">
              <a:lnSpc>
                <a:spcPct val="110000"/>
              </a:lnSpc>
              <a:buSzTx/>
              <a:buFontTx/>
              <a:buNone/>
              <a:defRPr sz="2400" spc="200">
                <a:latin typeface="Times New Roman" panose="02020503050405090304"/>
                <a:ea typeface="Times New Roman" panose="02020503050405090304"/>
                <a:cs typeface="Times New Roman" panose="02020503050405090304"/>
                <a:sym typeface="Times New Roman" panose="02020503050405090304"/>
              </a:defRPr>
            </a:lvl4pPr>
            <a:lvl5pPr marL="0" indent="1828800" algn="ctr">
              <a:lnSpc>
                <a:spcPct val="110000"/>
              </a:lnSpc>
              <a:buSzTx/>
              <a:buFontTx/>
              <a:buNone/>
              <a:defRPr sz="2400" spc="200">
                <a:latin typeface="Times New Roman" panose="02020503050405090304"/>
                <a:ea typeface="Times New Roman" panose="02020503050405090304"/>
                <a:cs typeface="Times New Roman" panose="02020503050405090304"/>
                <a:sym typeface="Times New Roman" panose="02020503050405090304"/>
              </a:defRPr>
            </a:lvl5p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sp>
        <p:nvSpPr>
          <p:cNvPr id="116" name="幻灯片编号"/>
          <p:cNvSpPr txBox="1"/>
          <p:nvPr>
            <p:ph type="sldNum" sz="quarter" idx="2"/>
          </p:nvPr>
        </p:nvSpPr>
        <p:spPr>
          <a:prstGeom prst="rect">
            <a:avLst/>
          </a:prstGeom>
        </p:spPr>
        <p:txBody>
          <a:bodyPr/>
          <a:lstStyle/>
          <a:p>
            <a:fld id="{86CB4B4D-7CA3-9044-876B-883B54F8677D}" type="slidenum">
              <a:rPr/>
            </a:fld>
            <a:endParaRPr/>
          </a:p>
        </p:txBody>
      </p:sp>
      <p:sp>
        <p:nvSpPr>
          <p:cNvPr id="117" name="单击此处编辑标题"/>
          <p:cNvSpPr txBox="1"/>
          <p:nvPr>
            <p:ph type="title" hasCustomPrompt="1"/>
          </p:nvPr>
        </p:nvSpPr>
        <p:spPr>
          <a:xfrm>
            <a:off x="1198799" y="2483999"/>
            <a:ext cx="9799202" cy="1018801"/>
          </a:xfrm>
          <a:prstGeom prst="rect">
            <a:avLst/>
          </a:prstGeom>
        </p:spPr>
        <p:txBody>
          <a:bodyPr anchor="t"/>
          <a:lstStyle>
            <a:lvl1pPr algn="ctr">
              <a:defRPr sz="6000"/>
            </a:lvl1pPr>
          </a:lstStyle>
          <a:p>
            <a:r>
              <a:t>单击此处编辑标题</a:t>
            </a:r>
          </a:p>
        </p:txBody>
      </p:sp>
      <p:sp>
        <p:nvSpPr>
          <p:cNvPr id="118" name="正文级别 1…"/>
          <p:cNvSpPr txBox="1"/>
          <p:nvPr>
            <p:ph type="body" sz="quarter" idx="1" hasCustomPrompt="1"/>
          </p:nvPr>
        </p:nvSpPr>
        <p:spPr>
          <a:xfrm>
            <a:off x="1198799" y="3560400"/>
            <a:ext cx="9799202" cy="471601"/>
          </a:xfrm>
          <a:prstGeom prst="rect">
            <a:avLst/>
          </a:prstGeom>
        </p:spPr>
        <p:txBody>
          <a:bodyPr/>
          <a:lstStyle>
            <a:lvl1pPr algn="ctr">
              <a:lnSpc>
                <a:spcPct val="110000"/>
              </a:lnSpc>
              <a:buSzTx/>
              <a:buFontTx/>
              <a:buNone/>
              <a:defRPr sz="2400" spc="200"/>
            </a:lvl1pPr>
            <a:lvl2pPr marL="800100" indent="-342900" algn="ctr">
              <a:lnSpc>
                <a:spcPct val="110000"/>
              </a:lnSpc>
              <a:buFontTx/>
              <a:defRPr sz="2400" spc="200"/>
            </a:lvl2pPr>
            <a:lvl3pPr marL="1257300" indent="-342900" algn="ctr">
              <a:lnSpc>
                <a:spcPct val="110000"/>
              </a:lnSpc>
              <a:buFontTx/>
              <a:defRPr sz="2400" spc="200"/>
            </a:lvl3pPr>
            <a:lvl4pPr marL="1763395" indent="-391795" algn="ctr">
              <a:lnSpc>
                <a:spcPct val="110000"/>
              </a:lnSpc>
              <a:buFontTx/>
              <a:defRPr sz="2400" spc="200"/>
            </a:lvl4pPr>
            <a:lvl5pPr marL="2220595" indent="-391795" algn="ctr">
              <a:lnSpc>
                <a:spcPct val="110000"/>
              </a:lnSpc>
              <a:buFontTx/>
              <a:defRPr sz="2400" spc="200"/>
            </a:lvl5p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44" name="矩形 6"/>
          <p:cNvSpPr/>
          <p:nvPr/>
        </p:nvSpPr>
        <p:spPr>
          <a:xfrm>
            <a:off x="0" y="6559550"/>
            <a:ext cx="12204700" cy="298450"/>
          </a:xfrm>
          <a:prstGeom prst="rect">
            <a:avLst/>
          </a:prstGeom>
          <a:solidFill>
            <a:srgbClr val="979997"/>
          </a:solidFill>
          <a:ln w="12700">
            <a:miter lim="400000"/>
          </a:ln>
        </p:spPr>
        <p:txBody>
          <a:bodyPr lIns="0" tIns="0" rIns="0" bIns="0" anchor="ctr"/>
          <a:lstStyle/>
          <a:p>
            <a:pPr algn="ctr">
              <a:defRPr>
                <a:solidFill>
                  <a:srgbClr val="FFFFFF"/>
                </a:solidFill>
              </a:defRPr>
            </a:pPr>
          </a:p>
        </p:txBody>
      </p:sp>
      <p:sp>
        <p:nvSpPr>
          <p:cNvPr id="45" name="正文级别 1…"/>
          <p:cNvSpPr txBox="1"/>
          <p:nvPr>
            <p:ph type="body" idx="1" hasCustomPrompt="1"/>
          </p:nvPr>
        </p:nvSpPr>
        <p:spPr>
          <a:xfrm>
            <a:off x="608399" y="1490400"/>
            <a:ext cx="10969202" cy="47592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6" name="幻灯片编号"/>
          <p:cNvSpPr txBox="1"/>
          <p:nvPr>
            <p:ph type="sldNum" sz="quarter" idx="2"/>
          </p:nvPr>
        </p:nvSpPr>
        <p:spPr>
          <a:xfrm>
            <a:off x="11833847" y="6586002"/>
            <a:ext cx="245403" cy="226986"/>
          </a:xfrm>
          <a:prstGeom prst="rect">
            <a:avLst/>
          </a:prstGeom>
        </p:spPr>
        <p:txBody>
          <a:bodyPr/>
          <a:lstStyle>
            <a:lvl1pPr>
              <a:defRPr>
                <a:solidFill>
                  <a:srgbClr val="FFFFFF"/>
                </a:solidFill>
              </a:defRPr>
            </a:lvl1pPr>
          </a:lstStyle>
          <a:p>
            <a:fld id="{86CB4B4D-7CA3-9044-876B-883B54F8677D}" type="slidenum">
              <a:rPr/>
            </a:fld>
            <a:endParaRPr/>
          </a:p>
        </p:txBody>
      </p:sp>
      <p:sp>
        <p:nvSpPr>
          <p:cNvPr id="47" name="矩形 7"/>
          <p:cNvSpPr/>
          <p:nvPr/>
        </p:nvSpPr>
        <p:spPr>
          <a:xfrm>
            <a:off x="-3175" y="-1"/>
            <a:ext cx="12192000" cy="662942"/>
          </a:xfrm>
          <a:prstGeom prst="rect">
            <a:avLst/>
          </a:prstGeom>
          <a:solidFill>
            <a:srgbClr val="A8302C"/>
          </a:solidFill>
          <a:ln w="12700">
            <a:miter lim="400000"/>
          </a:ln>
        </p:spPr>
        <p:txBody>
          <a:bodyPr lIns="0" tIns="0" rIns="0" bIns="0" anchor="ctr"/>
          <a:lstStyle/>
          <a:p>
            <a:pPr algn="ctr">
              <a:defRPr>
                <a:solidFill>
                  <a:srgbClr val="FFFFFF"/>
                </a:solidFill>
              </a:defRPr>
            </a:pPr>
          </a:p>
        </p:txBody>
      </p:sp>
      <p:sp>
        <p:nvSpPr>
          <p:cNvPr id="48" name="标题文本"/>
          <p:cNvSpPr txBox="1"/>
          <p:nvPr>
            <p:ph type="title" hasCustomPrompt="1"/>
          </p:nvPr>
        </p:nvSpPr>
        <p:spPr>
          <a:xfrm>
            <a:off x="114300" y="0"/>
            <a:ext cx="6491605" cy="705485"/>
          </a:xfrm>
          <a:prstGeom prst="rect">
            <a:avLst/>
          </a:prstGeom>
        </p:spPr>
        <p:txBody>
          <a:bodyPr/>
          <a:lstStyle>
            <a:lvl1pPr>
              <a:defRPr sz="2400">
                <a:solidFill>
                  <a:srgbClr val="FFFFFF"/>
                </a:solidFill>
                <a:latin typeface="Times New Roman" panose="02020503050405090304"/>
                <a:ea typeface="Times New Roman" panose="02020503050405090304"/>
                <a:cs typeface="Times New Roman" panose="02020503050405090304"/>
                <a:sym typeface="Times New Roman" panose="02020503050405090304"/>
              </a:defRPr>
            </a:lvl1pPr>
          </a:lstStyle>
          <a:p>
            <a:r>
              <a:t>标题文本</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55" name="单击此处编辑标题"/>
          <p:cNvSpPr txBox="1"/>
          <p:nvPr>
            <p:ph type="title" hasCustomPrompt="1"/>
          </p:nvPr>
        </p:nvSpPr>
        <p:spPr>
          <a:xfrm>
            <a:off x="1990799" y="3848399"/>
            <a:ext cx="7768802" cy="766801"/>
          </a:xfrm>
          <a:prstGeom prst="rect">
            <a:avLst/>
          </a:prstGeom>
        </p:spPr>
        <p:txBody>
          <a:bodyPr anchor="b"/>
          <a:lstStyle>
            <a:lvl1pPr>
              <a:defRPr sz="4400"/>
            </a:lvl1pPr>
          </a:lstStyle>
          <a:p>
            <a:r>
              <a:t>单击此处编辑标题</a:t>
            </a:r>
          </a:p>
        </p:txBody>
      </p:sp>
      <p:sp>
        <p:nvSpPr>
          <p:cNvPr id="56" name="正文级别 1…"/>
          <p:cNvSpPr txBox="1"/>
          <p:nvPr>
            <p:ph type="body" sz="quarter" idx="1" hasCustomPrompt="1"/>
          </p:nvPr>
        </p:nvSpPr>
        <p:spPr>
          <a:xfrm>
            <a:off x="1990799" y="4615200"/>
            <a:ext cx="7768802" cy="867601"/>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单击此处编辑文本</a:t>
            </a:r>
          </a:p>
          <a:p>
            <a:pPr lvl="1"/>
          </a:p>
          <a:p>
            <a:pPr lvl="2"/>
          </a:p>
          <a:p>
            <a:pPr lvl="3"/>
          </a:p>
          <a:p>
            <a:pPr lvl="4"/>
          </a:p>
        </p:txBody>
      </p:sp>
      <p:sp>
        <p:nvSpPr>
          <p:cNvPr id="5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64" name="标题文本"/>
          <p:cNvSpPr txBox="1"/>
          <p:nvPr>
            <p:ph type="title" hasCustomPrompt="1"/>
          </p:nvPr>
        </p:nvSpPr>
        <p:spPr>
          <a:prstGeom prst="rect">
            <a:avLst/>
          </a:prstGeom>
        </p:spPr>
        <p:txBody>
          <a:bodyPr/>
          <a:lstStyle/>
          <a:p>
            <a:r>
              <a:t>标题文本</a:t>
            </a:r>
          </a:p>
        </p:txBody>
      </p:sp>
      <p:sp>
        <p:nvSpPr>
          <p:cNvPr id="65" name="正文级别 1…"/>
          <p:cNvSpPr txBox="1"/>
          <p:nvPr>
            <p:ph type="body" sz="half" idx="1" hasCustomPrompt="1"/>
          </p:nvPr>
        </p:nvSpPr>
        <p:spPr>
          <a:xfrm>
            <a:off x="608399" y="1501200"/>
            <a:ext cx="5176801" cy="4748401"/>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p:nvPr>
            <p:ph type="title" hasCustomPrompt="1"/>
          </p:nvPr>
        </p:nvSpPr>
        <p:spPr>
          <a:prstGeom prst="rect">
            <a:avLst/>
          </a:prstGeom>
        </p:spPr>
        <p:txBody>
          <a:bodyPr/>
          <a:lstStyle/>
          <a:p>
            <a:r>
              <a:t>标题文本</a:t>
            </a:r>
          </a:p>
        </p:txBody>
      </p:sp>
      <p:sp>
        <p:nvSpPr>
          <p:cNvPr id="74" name="正文级别 1…"/>
          <p:cNvSpPr txBox="1"/>
          <p:nvPr>
            <p:ph type="body" sz="quarter" idx="1" hasCustomPrompt="1"/>
          </p:nvPr>
        </p:nvSpPr>
        <p:spPr>
          <a:xfrm>
            <a:off x="608399" y="1429199"/>
            <a:ext cx="5342401" cy="381601"/>
          </a:xfrm>
          <a:prstGeom prst="rect">
            <a:avLst/>
          </a:prstGeom>
        </p:spPr>
        <p:txBody>
          <a:bodyPr lIns="38100" tIns="38100" rIns="38100" bIns="38100"/>
          <a:lstStyle>
            <a:lvl1pPr marL="0" indent="0">
              <a:lnSpc>
                <a:spcPct val="100000"/>
              </a:lnSpc>
              <a:buSzTx/>
              <a:buFontTx/>
              <a:buNone/>
              <a:defRPr sz="2000" b="1" spc="200">
                <a:solidFill>
                  <a:srgbClr val="404040"/>
                </a:solidFill>
              </a:defRPr>
            </a:lvl1pPr>
            <a:lvl2pPr marL="0" indent="457200">
              <a:lnSpc>
                <a:spcPct val="100000"/>
              </a:lnSpc>
              <a:buSzTx/>
              <a:buFontTx/>
              <a:buNone/>
              <a:defRPr sz="2000" b="1" spc="200">
                <a:solidFill>
                  <a:srgbClr val="404040"/>
                </a:solidFill>
              </a:defRPr>
            </a:lvl2pPr>
            <a:lvl3pPr marL="0" indent="914400">
              <a:lnSpc>
                <a:spcPct val="100000"/>
              </a:lnSpc>
              <a:buSzTx/>
              <a:buFontTx/>
              <a:buNone/>
              <a:defRPr sz="2000" b="1" spc="200">
                <a:solidFill>
                  <a:srgbClr val="404040"/>
                </a:solidFill>
              </a:defRPr>
            </a:lvl3pPr>
            <a:lvl4pPr marL="0" indent="1371600">
              <a:lnSpc>
                <a:spcPct val="100000"/>
              </a:lnSpc>
              <a:buSzTx/>
              <a:buFontTx/>
              <a:buNone/>
              <a:defRPr sz="2000" b="1" spc="200">
                <a:solidFill>
                  <a:srgbClr val="404040"/>
                </a:solidFill>
              </a:defRPr>
            </a:lvl4pPr>
            <a:lvl5pPr marL="0" indent="1828800">
              <a:lnSpc>
                <a:spcPct val="100000"/>
              </a:lnSpc>
              <a:buSzTx/>
              <a:buFontTx/>
              <a:buNone/>
              <a:defRPr sz="2000" b="1" spc="200">
                <a:solidFill>
                  <a:srgbClr val="404040"/>
                </a:solidFill>
              </a:defRPr>
            </a:lvl5pPr>
          </a:lstStyle>
          <a:p>
            <a:r>
              <a:t>单击此处编辑文本</a:t>
            </a:r>
          </a:p>
          <a:p>
            <a:pPr lvl="1"/>
          </a:p>
          <a:p>
            <a:pPr lvl="2"/>
          </a:p>
          <a:p>
            <a:pPr lvl="3"/>
          </a:p>
          <a:p>
            <a:pPr lvl="4"/>
          </a:p>
        </p:txBody>
      </p:sp>
      <p:sp>
        <p:nvSpPr>
          <p:cNvPr id="75" name="文本占位符 4"/>
          <p:cNvSpPr/>
          <p:nvPr>
            <p:ph type="body" sz="quarter" idx="21" hasCustomPrompt="1"/>
          </p:nvPr>
        </p:nvSpPr>
        <p:spPr>
          <a:xfrm>
            <a:off x="6235749" y="1421729"/>
            <a:ext cx="5342402" cy="381601"/>
          </a:xfrm>
          <a:prstGeom prst="rect">
            <a:avLst/>
          </a:prstGeom>
        </p:spPr>
        <p:txBody>
          <a:bodyPr lIns="38100" tIns="38100" rIns="38100" bIns="38100"/>
          <a:lstStyle>
            <a:lvl1pPr marL="0" indent="0" defTabSz="795655">
              <a:lnSpc>
                <a:spcPct val="100000"/>
              </a:lnSpc>
              <a:spcBef>
                <a:spcPts val="800"/>
              </a:spcBef>
              <a:buSzTx/>
              <a:buFontTx/>
              <a:buNone/>
              <a:defRPr sz="1740" b="1" spc="174">
                <a:solidFill>
                  <a:srgbClr val="404040"/>
                </a:solidFill>
              </a:defRPr>
            </a:lvl1pPr>
          </a:lstStyle>
          <a:p>
            <a:r>
              <a:t>单击此处编辑文本</a:t>
            </a:r>
          </a:p>
        </p:txBody>
      </p:sp>
      <p:sp>
        <p:nvSpPr>
          <p:cNvPr id="7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83" name="标题文本"/>
          <p:cNvSpPr txBox="1"/>
          <p:nvPr>
            <p:ph type="title" hasCustomPrompt="1"/>
          </p:nvPr>
        </p:nvSpPr>
        <p:spPr>
          <a:prstGeom prst="rect">
            <a:avLst/>
          </a:prstGeom>
        </p:spPr>
        <p:txBody>
          <a:bodyPr/>
          <a:lstStyle/>
          <a:p>
            <a:r>
              <a:t>标题文本</a:t>
            </a:r>
          </a:p>
        </p:txBody>
      </p:sp>
      <p:sp>
        <p:nvSpPr>
          <p:cNvPr id="8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8" name="图片占位符 2"/>
          <p:cNvSpPr/>
          <p:nvPr>
            <p:ph type="pic" sz="half" idx="21"/>
          </p:nvPr>
        </p:nvSpPr>
        <p:spPr>
          <a:xfrm>
            <a:off x="608399" y="1555200"/>
            <a:ext cx="5233079" cy="4608001"/>
          </a:xfrm>
          <a:prstGeom prst="rect">
            <a:avLst/>
          </a:prstGeom>
        </p:spPr>
        <p:txBody>
          <a:bodyPr lIns="91439" tIns="45719" rIns="91439" bIns="45719">
            <a:noAutofit/>
          </a:bodyPr>
          <a:lstStyle/>
          <a:p/>
        </p:txBody>
      </p:sp>
      <p:sp>
        <p:nvSpPr>
          <p:cNvPr id="99" name="正文级别 1…"/>
          <p:cNvSpPr txBox="1"/>
          <p:nvPr>
            <p:ph type="body" sz="half" idx="1" hasCustomPrompt="1"/>
          </p:nvPr>
        </p:nvSpPr>
        <p:spPr>
          <a:xfrm>
            <a:off x="6350399" y="1555200"/>
            <a:ext cx="5227201" cy="4608001"/>
          </a:xfrm>
          <a:prstGeom prst="rect">
            <a:avLst/>
          </a:prstGeom>
        </p:spPr>
        <p:txBody>
          <a:bodyPr/>
          <a:lstStyle>
            <a:lvl1pPr>
              <a:buSzTx/>
              <a:buFontTx/>
              <a:buNone/>
              <a:defRPr sz="1600"/>
            </a:lvl1pPr>
            <a:lvl2pPr marL="685800" indent="-228600">
              <a:buFontTx/>
              <a:defRPr sz="1600"/>
            </a:lvl2pPr>
            <a:lvl3pPr marL="1143000" indent="-228600">
              <a:buFontTx/>
              <a:defRPr sz="1600"/>
            </a:lvl3pPr>
            <a:lvl4pPr marL="1632585" indent="-260985">
              <a:buFontTx/>
              <a:defRPr sz="1600"/>
            </a:lvl4pPr>
            <a:lvl5pPr marL="2089785" indent="-260985">
              <a:buFontTx/>
              <a:defRPr sz="1600"/>
            </a:lvl5p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p:nvPr>
            <p:ph type="sldNum" sz="quarter" idx="2"/>
          </p:nvPr>
        </p:nvSpPr>
        <p:spPr>
          <a:prstGeom prst="rect">
            <a:avLst/>
          </a:prstGeom>
        </p:spPr>
        <p:txBody>
          <a:bodyPr/>
          <a:lstStyle/>
          <a:p>
            <a:fld id="{86CB4B4D-7CA3-9044-876B-883B54F8677D}" type="slidenum">
              <a:rPr/>
            </a:fld>
            <a:endParaRPr/>
          </a:p>
        </p:txBody>
      </p:sp>
      <p:sp>
        <p:nvSpPr>
          <p:cNvPr id="101" name="标题文本"/>
          <p:cNvSpPr txBox="1"/>
          <p:nvPr>
            <p:ph type="title" hasCustomPrompt="1"/>
          </p:nvPr>
        </p:nvSpPr>
        <p:spPr>
          <a:prstGeom prst="rect">
            <a:avLst/>
          </a:prstGeom>
        </p:spPr>
        <p:txBody>
          <a:bodyPr lIns="46990" tIns="46990" rIns="46990" bIns="46990"/>
          <a:lstStyle/>
          <a:p>
            <a:r>
              <a:t>标题文本</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
        <p:nvSpPr>
          <p:cNvPr id="109" name="正文级别 1…"/>
          <p:cNvSpPr txBox="1"/>
          <p:nvPr>
            <p:ph type="body" idx="1" hasCustomPrompt="1"/>
          </p:nvPr>
        </p:nvSpPr>
        <p:spPr>
          <a:xfrm>
            <a:off x="608399" y="773999"/>
            <a:ext cx="10972801" cy="5482801"/>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p:nvPr>
            <p:ph type="title"/>
          </p:nvPr>
        </p:nvSpPr>
        <p:spPr>
          <a:xfrm>
            <a:off x="608399" y="608399"/>
            <a:ext cx="10969202" cy="705601"/>
          </a:xfrm>
          <a:prstGeom prst="rect">
            <a:avLst/>
          </a:prstGeom>
          <a:ln w="12700">
            <a:miter lim="400000"/>
          </a:ln>
        </p:spPr>
        <p:txBody>
          <a:bodyPr lIns="46799" tIns="46799" rIns="46799" bIns="46799" anchor="ctr">
            <a:normAutofit/>
          </a:bodyPr>
          <a:lstStyle/>
          <a:p>
            <a:r>
              <a:t>标题文本</a:t>
            </a:r>
          </a:p>
        </p:txBody>
      </p:sp>
      <p:sp>
        <p:nvSpPr>
          <p:cNvPr id="3" name="幻灯片编号"/>
          <p:cNvSpPr txBox="1"/>
          <p:nvPr>
            <p:ph type="sldNum" sz="quarter" idx="2"/>
          </p:nvPr>
        </p:nvSpPr>
        <p:spPr>
          <a:xfrm>
            <a:off x="11332197" y="6359307"/>
            <a:ext cx="245403" cy="226986"/>
          </a:xfrm>
          <a:prstGeom prst="rect">
            <a:avLst/>
          </a:prstGeom>
          <a:ln w="12700">
            <a:miter lim="400000"/>
          </a:ln>
        </p:spPr>
        <p:txBody>
          <a:bodyPr wrap="none" lIns="45719" rIns="45719" anchor="ctr">
            <a:normAutofit/>
          </a:bodyPr>
          <a:lstStyle>
            <a:lvl1pPr algn="r">
              <a:defRPr sz="1000">
                <a:solidFill>
                  <a:srgbClr val="888888"/>
                </a:solidFill>
              </a:defRPr>
            </a:lvl1pPr>
          </a:lstStyle>
          <a:p>
            <a:fld id="{86CB4B4D-7CA3-9044-876B-883B54F8677D}" type="slidenum">
              <a:rPr/>
            </a:fld>
            <a:endParaRPr/>
          </a:p>
        </p:txBody>
      </p:sp>
      <p:sp>
        <p:nvSpPr>
          <p:cNvPr id="4" name="正文级别 1…"/>
          <p:cNvSpPr txBox="1"/>
          <p:nvPr>
            <p:ph type="body" idx="1"/>
          </p:nvPr>
        </p:nvSpPr>
        <p:spPr>
          <a:xfrm>
            <a:off x="609600" y="1600200"/>
            <a:ext cx="10972800" cy="5257800"/>
          </a:xfrm>
          <a:prstGeom prst="rect">
            <a:avLst/>
          </a:prstGeom>
          <a:ln w="12700">
            <a:miter lim="400000"/>
          </a:ln>
        </p:spPr>
        <p:txBody>
          <a:bodyPr lIns="46799" tIns="46799" rIns="46799" bIns="46799">
            <a:normAutofit/>
          </a:bodyPr>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1pPr>
      <a:lvl2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2pPr>
      <a:lvl3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3pPr>
      <a:lvl4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4pPr>
      <a:lvl5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5pPr>
      <a:lvl6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6pPr>
      <a:lvl7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7pPr>
      <a:lvl8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8pPr>
      <a:lvl9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Arial" panose="020B0604020202090204"/>
          <a:ea typeface="Arial" panose="020B0604020202090204"/>
          <a:cs typeface="Arial" panose="020B0604020202090204"/>
          <a:sym typeface="Arial" panose="020B0604020202090204"/>
        </a:defRPr>
      </a:lvl9pPr>
    </p:titleStyle>
    <p:bodyStyle>
      <a:lvl1pPr marL="228600" marR="0" indent="-228600"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1pPr>
      <a:lvl2pPr marL="714375" marR="0" indent="-257175"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2pPr>
      <a:lvl3pPr marL="1171575" marR="0" indent="-257175"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3pPr>
      <a:lvl4pPr marL="1665605" marR="0" indent="-294005"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4pPr>
      <a:lvl5pPr marL="2122805" marR="0" indent="-294005"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5pPr>
      <a:lvl6pPr marL="2514600" marR="0" indent="-228600"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6pPr>
      <a:lvl7pPr marL="2971800" marR="0" indent="-228600"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7pPr>
      <a:lvl8pPr marL="3429000" marR="0" indent="-228600"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8pPr>
      <a:lvl9pPr marL="3886200" marR="0" indent="-228600" algn="l" defTabSz="914400" rtl="0" latinLnBrk="0">
        <a:lnSpc>
          <a:spcPct val="130000"/>
        </a:lnSpc>
        <a:spcBef>
          <a:spcPts val="1000"/>
        </a:spcBef>
        <a:spcAft>
          <a:spcPts val="0"/>
        </a:spcAft>
        <a:buClrTx/>
        <a:buSzPct val="100000"/>
        <a:buFont typeface="Arial" panose="020B0604020202090204"/>
        <a:buChar char="•"/>
        <a:defRPr sz="1800" b="0" i="0" u="none" strike="noStrike" cap="none" spc="150" baseline="0">
          <a:solidFill>
            <a:srgbClr val="595959"/>
          </a:solidFill>
          <a:uFillTx/>
          <a:latin typeface="Arial" panose="020B0604020202090204"/>
          <a:ea typeface="Arial" panose="020B0604020202090204"/>
          <a:cs typeface="Arial" panose="020B0604020202090204"/>
          <a:sym typeface="Arial" panose="020B0604020202090204"/>
        </a:defRPr>
      </a:lvl9pPr>
    </p:bodyStyle>
    <p:otherStyle>
      <a:lvl1pPr marL="0" marR="0" indent="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1pPr>
      <a:lvl2pPr marL="0" marR="0" indent="4572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2pPr>
      <a:lvl3pPr marL="0" marR="0" indent="9144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3pPr>
      <a:lvl4pPr marL="0" marR="0" indent="13716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4pPr>
      <a:lvl5pPr marL="0" marR="0" indent="18288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5pPr>
      <a:lvl6pPr marL="0" marR="0" indent="22860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6pPr>
      <a:lvl7pPr marL="0" marR="0" indent="27432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7pPr>
      <a:lvl8pPr marL="0" marR="0" indent="32004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8pPr>
      <a:lvl9pPr marL="0" marR="0" indent="36576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9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标题 1"/>
          <p:cNvSpPr txBox="1"/>
          <p:nvPr>
            <p:ph type="ctrTitle"/>
          </p:nvPr>
        </p:nvSpPr>
        <p:spPr>
          <a:xfrm>
            <a:off x="229869" y="2107564"/>
            <a:ext cx="11851642" cy="1731646"/>
          </a:xfrm>
          <a:prstGeom prst="rect">
            <a:avLst/>
          </a:prstGeom>
        </p:spPr>
        <p:txBody>
          <a:bodyPr/>
          <a:lstStyle/>
          <a:p>
            <a:pPr>
              <a:defRPr sz="4400"/>
            </a:pPr>
            <a:r>
              <a:t>Object Oriented Programming</a:t>
            </a:r>
            <a:r>
              <a:t>—C++</a:t>
            </a:r>
            <a:br/>
            <a:r>
              <a:rPr sz="4800"/>
              <a:t>Lecture8 </a:t>
            </a:r>
            <a:r>
              <a:rPr sz="4800"/>
              <a:t>Template Functions</a:t>
            </a:r>
            <a:endParaRPr sz="4800"/>
          </a:p>
        </p:txBody>
      </p:sp>
      <p:sp>
        <p:nvSpPr>
          <p:cNvPr id="128" name="副标题 2"/>
          <p:cNvSpPr txBox="1"/>
          <p:nvPr>
            <p:ph type="subTitle" sz="quarter" idx="1"/>
          </p:nvPr>
        </p:nvSpPr>
        <p:spPr>
          <a:xfrm>
            <a:off x="2366644" y="4375784"/>
            <a:ext cx="7578092" cy="2009776"/>
          </a:xfrm>
          <a:prstGeom prst="rect">
            <a:avLst/>
          </a:prstGeom>
        </p:spPr>
        <p:txBody>
          <a:bodyPr/>
          <a:lstStyle/>
          <a:p>
            <a:pPr>
              <a:lnSpc>
                <a:spcPct val="99000"/>
              </a:lnSpc>
              <a:defRPr spc="100"/>
            </a:pPr>
            <a:r>
              <a:t>Qijun Zhao</a:t>
            </a:r>
          </a:p>
          <a:p>
            <a:pPr>
              <a:lnSpc>
                <a:spcPct val="99000"/>
              </a:lnSpc>
              <a:defRPr spc="100"/>
            </a:pPr>
            <a:r>
              <a:t>College of Computer Science</a:t>
            </a:r>
          </a:p>
          <a:p>
            <a:pPr>
              <a:lnSpc>
                <a:spcPct val="99000"/>
              </a:lnSpc>
              <a:defRPr spc="100"/>
            </a:pPr>
            <a:r>
              <a:t>Sichuan University</a:t>
            </a:r>
          </a:p>
          <a:p>
            <a:pPr>
              <a:lnSpc>
                <a:spcPct val="99000"/>
              </a:lnSpc>
              <a:defRPr spc="100"/>
            </a:pPr>
            <a:r>
              <a:t>Spring 202</a:t>
            </a:r>
            <a:r>
              <a:rPr lang="en-US"/>
              <a:t>5</a:t>
            </a:r>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内容占位符 1"/>
          <p:cNvSpPr txBox="1"/>
          <p:nvPr>
            <p:ph type="body" idx="1"/>
          </p:nvPr>
        </p:nvSpPr>
        <p:spPr>
          <a:xfrm>
            <a:off x="608399" y="1490400"/>
            <a:ext cx="10969202" cy="4759200"/>
          </a:xfrm>
          <a:prstGeom prst="rect">
            <a:avLst/>
          </a:prstGeom>
        </p:spPr>
        <p:txBody>
          <a:bodyPr/>
          <a:lstStyle/>
          <a:p>
            <a:pPr marL="0" indent="0">
              <a:buSzTx/>
              <a:buNone/>
              <a:defRPr spc="100"/>
            </a:pPr>
            <a:r>
              <a:t>The code doesn’t exist until you instantiate it, which runs</a:t>
            </a:r>
            <a:r>
              <a:t> </a:t>
            </a:r>
            <a:r>
              <a:t>quicker.</a:t>
            </a:r>
          </a:p>
          <a:p>
            <a:pPr marL="0" indent="0">
              <a:buSzTx/>
              <a:buNone/>
            </a:pPr>
          </a:p>
          <a:p>
            <a:pPr marL="0" indent="0">
              <a:buSzTx/>
              <a:buNone/>
            </a:pPr>
          </a:p>
          <a:p>
            <a:pPr marL="0" indent="0">
              <a:buSzTx/>
              <a:buNone/>
              <a:defRPr spc="100"/>
            </a:pPr>
            <a:r>
              <a:t>Can we take advantage of this behavior?</a:t>
            </a:r>
          </a:p>
        </p:txBody>
      </p:sp>
      <p:sp>
        <p:nvSpPr>
          <p:cNvPr id="181" name="标题 2"/>
          <p:cNvSpPr txBox="1"/>
          <p:nvPr>
            <p:ph type="title"/>
          </p:nvPr>
        </p:nvSpPr>
        <p:spPr>
          <a:xfrm>
            <a:off x="114300" y="0"/>
            <a:ext cx="6491605" cy="705485"/>
          </a:xfrm>
          <a:prstGeom prst="rect">
            <a:avLst/>
          </a:prstGeom>
        </p:spPr>
        <p:txBody>
          <a:bodyPr/>
          <a:lstStyle/>
          <a:p>
            <a:r>
              <a:t>Wait a minute…</a:t>
            </a:r>
          </a:p>
        </p:txBody>
      </p:sp>
      <p:sp>
        <p:nvSpPr>
          <p:cNvPr id="182"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183" name="图片 5" descr="图片 5"/>
          <p:cNvPicPr>
            <a:picLocks noChangeAspect="1"/>
          </p:cNvPicPr>
          <p:nvPr/>
        </p:nvPicPr>
        <p:blipFill>
          <a:blip r:embed="rId1"/>
          <a:stretch>
            <a:fillRect/>
          </a:stretch>
        </p:blipFill>
        <p:spPr>
          <a:xfrm>
            <a:off x="7419340" y="2676525"/>
            <a:ext cx="3931921" cy="3446780"/>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内容占位符 1"/>
          <p:cNvSpPr txBox="1"/>
          <p:nvPr>
            <p:ph type="body" idx="1"/>
          </p:nvPr>
        </p:nvSpPr>
        <p:spPr>
          <a:xfrm>
            <a:off x="608399" y="1490400"/>
            <a:ext cx="10969202" cy="4759200"/>
          </a:xfrm>
          <a:prstGeom prst="rect">
            <a:avLst/>
          </a:prstGeom>
        </p:spPr>
        <p:txBody>
          <a:bodyPr/>
          <a:lstStyle/>
          <a:p>
            <a:pPr marL="0" indent="0">
              <a:buSzTx/>
              <a:buNone/>
              <a:defRPr spc="100"/>
            </a:pPr>
            <a:r>
              <a:t>Normally, code runs during </a:t>
            </a:r>
            <a:r>
              <a:rPr b="1"/>
              <a:t>runtime</a:t>
            </a:r>
            <a:r>
              <a:t>.</a:t>
            </a:r>
          </a:p>
          <a:p>
            <a:pPr marL="0" indent="0">
              <a:buSzTx/>
              <a:buNone/>
              <a:defRPr spc="100"/>
            </a:pPr>
            <a:r>
              <a:t>With template metaprogramming, code runs </a:t>
            </a:r>
            <a:r>
              <a:rPr b="1"/>
              <a:t>once</a:t>
            </a:r>
            <a:r>
              <a:t> during</a:t>
            </a:r>
            <a:r>
              <a:t> </a:t>
            </a:r>
            <a:r>
              <a:rPr b="1"/>
              <a:t>compile time</a:t>
            </a:r>
            <a:r>
              <a:t>!</a:t>
            </a:r>
          </a:p>
        </p:txBody>
      </p:sp>
      <p:sp>
        <p:nvSpPr>
          <p:cNvPr id="186" name="标题 2"/>
          <p:cNvSpPr txBox="1"/>
          <p:nvPr>
            <p:ph type="title"/>
          </p:nvPr>
        </p:nvSpPr>
        <p:spPr>
          <a:xfrm>
            <a:off x="114300" y="0"/>
            <a:ext cx="6491605" cy="705485"/>
          </a:xfrm>
          <a:prstGeom prst="rect">
            <a:avLst/>
          </a:prstGeom>
        </p:spPr>
        <p:txBody>
          <a:bodyPr/>
          <a:lstStyle/>
          <a:p>
            <a:r>
              <a:t>Templates can be used for efficiency!</a:t>
            </a:r>
          </a:p>
        </p:txBody>
      </p:sp>
      <p:sp>
        <p:nvSpPr>
          <p:cNvPr id="187" name="灯片编号占位符 4"/>
          <p:cNvSpPr txBox="1"/>
          <p:nvPr>
            <p:ph type="sldNum" sz="quarter" idx="2"/>
          </p:nvPr>
        </p:nvSpPr>
        <p:spPr>
          <a:xfrm>
            <a:off x="11843273" y="6586002"/>
            <a:ext cx="235978" cy="226986"/>
          </a:xfrm>
          <a:prstGeom prst="rect">
            <a:avLst/>
          </a:prstGeom>
        </p:spPr>
        <p:txBody>
          <a:bodyPr/>
          <a:lstStyle/>
          <a:p>
            <a:fld id="{86CB4B4D-7CA3-9044-876B-883B54F8677D}" type="slidenum">
              <a:rPr/>
            </a:fld>
            <a:endParaRPr/>
          </a:p>
        </p:txBody>
      </p:sp>
      <p:pic>
        <p:nvPicPr>
          <p:cNvPr id="188" name="图片 5" descr="图片 5"/>
          <p:cNvPicPr>
            <a:picLocks noChangeAspect="1"/>
          </p:cNvPicPr>
          <p:nvPr/>
        </p:nvPicPr>
        <p:blipFill>
          <a:blip r:embed="rId1"/>
          <a:stretch>
            <a:fillRect/>
          </a:stretch>
        </p:blipFill>
        <p:spPr>
          <a:xfrm>
            <a:off x="684530" y="2827654"/>
            <a:ext cx="10816591" cy="2868296"/>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标题 2"/>
          <p:cNvSpPr txBox="1"/>
          <p:nvPr>
            <p:ph type="title"/>
          </p:nvPr>
        </p:nvSpPr>
        <p:spPr>
          <a:xfrm>
            <a:off x="114300" y="0"/>
            <a:ext cx="6491605" cy="705485"/>
          </a:xfrm>
          <a:prstGeom prst="rect">
            <a:avLst/>
          </a:prstGeom>
        </p:spPr>
        <p:txBody>
          <a:bodyPr/>
          <a:lstStyle/>
          <a:p>
            <a:r>
              <a:t>How?</a:t>
            </a:r>
          </a:p>
        </p:txBody>
      </p:sp>
      <p:sp>
        <p:nvSpPr>
          <p:cNvPr id="19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192" name="内容占位符 5" descr="内容占位符 5"/>
          <p:cNvPicPr>
            <a:picLocks noChangeAspect="1"/>
          </p:cNvPicPr>
          <p:nvPr/>
        </p:nvPicPr>
        <p:blipFill>
          <a:blip r:embed="rId1"/>
          <a:stretch>
            <a:fillRect/>
          </a:stretch>
        </p:blipFill>
        <p:spPr>
          <a:xfrm>
            <a:off x="608330" y="2145029"/>
            <a:ext cx="10968991" cy="2908301"/>
          </a:xfrm>
          <a:prstGeom prst="rect">
            <a:avLst/>
          </a:prstGeom>
          <a:ln w="12700">
            <a:miter lim="400000"/>
            <a:headEnd/>
            <a:tailEnd/>
          </a:ln>
        </p:spPr>
      </p:pic>
      <p:sp>
        <p:nvSpPr>
          <p:cNvPr id="193" name="圆角矩形 7"/>
          <p:cNvSpPr/>
          <p:nvPr/>
        </p:nvSpPr>
        <p:spPr>
          <a:xfrm>
            <a:off x="608330" y="2489835"/>
            <a:ext cx="978536" cy="257176"/>
          </a:xfrm>
          <a:prstGeom prst="roundRect">
            <a:avLst>
              <a:gd name="adj" fmla="val 16667"/>
            </a:avLst>
          </a:prstGeom>
          <a:ln w="38100">
            <a:solidFill>
              <a:schemeClr val="accent6"/>
            </a:solidFill>
            <a:miter/>
          </a:ln>
        </p:spPr>
        <p:txBody>
          <a:bodyPr lIns="0" tIns="0" rIns="0" bIns="0" anchor="ctr"/>
          <a:lstStyle/>
          <a:p>
            <a:pPr algn="ctr"/>
          </a:p>
        </p:txBody>
      </p:sp>
      <p:sp>
        <p:nvSpPr>
          <p:cNvPr id="194" name="圆角矩形 6"/>
          <p:cNvSpPr/>
          <p:nvPr/>
        </p:nvSpPr>
        <p:spPr>
          <a:xfrm>
            <a:off x="895350" y="2747010"/>
            <a:ext cx="690881" cy="319406"/>
          </a:xfrm>
          <a:prstGeom prst="roundRect">
            <a:avLst>
              <a:gd name="adj" fmla="val 16667"/>
            </a:avLst>
          </a:prstGeom>
          <a:ln w="38100">
            <a:solidFill>
              <a:schemeClr val="accent6"/>
            </a:solidFill>
            <a:miter/>
          </a:ln>
        </p:spPr>
        <p:txBody>
          <a:bodyPr lIns="0" tIns="0" rIns="0" bIns="0" anchor="ctr"/>
          <a:lstStyle/>
          <a:p>
            <a:pPr algn="ctr"/>
          </a:p>
        </p:txBody>
      </p:sp>
      <p:sp>
        <p:nvSpPr>
          <p:cNvPr id="195" name="圆角矩形 8"/>
          <p:cNvSpPr/>
          <p:nvPr/>
        </p:nvSpPr>
        <p:spPr>
          <a:xfrm>
            <a:off x="1524000" y="3690620"/>
            <a:ext cx="1471295" cy="319406"/>
          </a:xfrm>
          <a:prstGeom prst="roundRect">
            <a:avLst>
              <a:gd name="adj" fmla="val 16667"/>
            </a:avLst>
          </a:prstGeom>
          <a:ln w="38100">
            <a:solidFill>
              <a:schemeClr val="accent6"/>
            </a:solidFill>
            <a:miter/>
          </a:ln>
        </p:spPr>
        <p:txBody>
          <a:bodyPr lIns="0" tIns="0" rIns="0" bIns="0" anchor="ctr"/>
          <a:lstStyle/>
          <a:p>
            <a:pPr algn="ctr"/>
          </a:p>
        </p:txBody>
      </p:sp>
      <p:sp>
        <p:nvSpPr>
          <p:cNvPr id="196" name="圆角矩形 9"/>
          <p:cNvSpPr/>
          <p:nvPr/>
        </p:nvSpPr>
        <p:spPr>
          <a:xfrm>
            <a:off x="2200910" y="4634229"/>
            <a:ext cx="1678940" cy="319406"/>
          </a:xfrm>
          <a:prstGeom prst="roundRect">
            <a:avLst>
              <a:gd name="adj" fmla="val 16667"/>
            </a:avLst>
          </a:prstGeom>
          <a:ln w="38100">
            <a:solidFill>
              <a:schemeClr val="accent6"/>
            </a:solidFill>
            <a:miter/>
          </a:ln>
        </p:spPr>
        <p:txBody>
          <a:bodyPr lIns="0" tIns="0" rIns="0" bIns="0" anchor="ctr"/>
          <a:lstStyle/>
          <a:p>
            <a:pPr algn="ct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19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0"/>
                                  </p:stCondLst>
                                  <p:iterate type="el">
                                    <p:tmAbs val="0"/>
                                  </p:iterate>
                                  <p:childTnLst>
                                    <p:set>
                                      <p:cBhvr>
                                        <p:cTn id="17" dur="indefinite"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93" grpId="1" animBg="1" advAuto="0"/>
      <p:bldP spid="194" grpId="2" animBg="1" advAuto="0"/>
      <p:bldP spid="196" grpId="4" animBg="1" advAuto="0"/>
      <p:bldP spid="19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内容占位符 1"/>
          <p:cNvSpPr txBox="1"/>
          <p:nvPr>
            <p:ph type="body" idx="1"/>
          </p:nvPr>
        </p:nvSpPr>
        <p:spPr>
          <a:xfrm>
            <a:off x="611399" y="1231645"/>
            <a:ext cx="10969202" cy="4759200"/>
          </a:xfrm>
          <a:prstGeom prst="rect">
            <a:avLst/>
          </a:prstGeom>
        </p:spPr>
        <p:txBody>
          <a:bodyPr/>
          <a:lstStyle/>
          <a:p>
            <a:pPr marL="0" indent="0">
              <a:buSzTx/>
              <a:buNone/>
              <a:defRPr spc="100"/>
            </a:pPr>
            <a:r>
              <a:t>Benefits:</a:t>
            </a:r>
          </a:p>
          <a:p>
            <a:pPr marL="0" indent="0">
              <a:buSzTx/>
              <a:buNone/>
              <a:defRPr spc="100"/>
            </a:pPr>
            <a:r>
              <a:t>● </a:t>
            </a:r>
            <a:r>
              <a:rPr b="1"/>
              <a:t>Generic Programming</a:t>
            </a:r>
            <a:r>
              <a:t>: Less code and reusable. Reduce </a:t>
            </a:r>
            <a:r>
              <a:rPr i="1"/>
              <a:t>redundancy</a:t>
            </a:r>
            <a:r>
              <a:t>, better maintainability </a:t>
            </a:r>
            <a:r>
              <a:t>and </a:t>
            </a:r>
            <a:r>
              <a:t>flexibility</a:t>
            </a:r>
          </a:p>
          <a:p>
            <a:pPr marL="0" indent="0">
              <a:buSzTx/>
              <a:buNone/>
              <a:defRPr spc="100"/>
            </a:pPr>
            <a:r>
              <a:t>● </a:t>
            </a:r>
            <a:r>
              <a:rPr b="1"/>
              <a:t>Performance</a:t>
            </a:r>
            <a:r>
              <a:t>. Computation can be done/optimized at compile-time → </a:t>
            </a:r>
            <a:r>
              <a:rPr i="1"/>
              <a:t>faster </a:t>
            </a:r>
            <a:endParaRPr i="1"/>
          </a:p>
          <a:p>
            <a:pPr marL="0" indent="0">
              <a:buSzTx/>
              <a:buNone/>
              <a:defRPr spc="100"/>
            </a:pPr>
            <a:r>
              <a:t>Drawbacks:</a:t>
            </a:r>
          </a:p>
          <a:p>
            <a:pPr marL="0" indent="0">
              <a:buSzTx/>
              <a:buNone/>
              <a:defRPr spc="100"/>
            </a:pPr>
            <a:r>
              <a:t>● </a:t>
            </a:r>
            <a:r>
              <a:rPr b="1"/>
              <a:t>Readability</a:t>
            </a:r>
            <a:r>
              <a:t>. “With respect to C++, the syntax and idioms of templates are </a:t>
            </a:r>
            <a:r>
              <a:rPr i="1"/>
              <a:t>esoteric </a:t>
            </a:r>
            <a:r>
              <a:t>compared to conventional C++ programming, and templates can be very difficult to understand” [wikipedia] → hard to read, cryptic error messages </a:t>
            </a:r>
          </a:p>
          <a:p>
            <a:pPr marL="0" indent="0">
              <a:buSzTx/>
              <a:buNone/>
              <a:defRPr spc="100"/>
            </a:pPr>
            <a:r>
              <a:t>● </a:t>
            </a:r>
            <a:r>
              <a:rPr b="1"/>
              <a:t>Compile Time/Binary Size</a:t>
            </a:r>
            <a:r>
              <a:t>. Templates are implicitly instantiated for every distinct parameters </a:t>
            </a:r>
          </a:p>
        </p:txBody>
      </p:sp>
      <p:sp>
        <p:nvSpPr>
          <p:cNvPr id="199" name="标题 2"/>
          <p:cNvSpPr txBox="1"/>
          <p:nvPr>
            <p:ph type="title"/>
          </p:nvPr>
        </p:nvSpPr>
        <p:spPr>
          <a:xfrm>
            <a:off x="114300" y="0"/>
            <a:ext cx="6491605" cy="705485"/>
          </a:xfrm>
          <a:prstGeom prst="rect">
            <a:avLst/>
          </a:prstGeom>
        </p:spPr>
        <p:txBody>
          <a:bodyPr/>
          <a:lstStyle/>
          <a:p>
            <a:r>
              <a:t>Templates: Benefits and Drawbacks </a:t>
            </a:r>
            <a:endParaRPr sz="1200" b="0" spc="150">
              <a:solidFill>
                <a:srgbClr val="000000"/>
              </a:solidFill>
            </a:endParaRPr>
          </a:p>
        </p:txBody>
      </p:sp>
      <p:sp>
        <p:nvSpPr>
          <p:cNvPr id="200"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el">
                                    <p:tmAbs val="0"/>
                                  </p:iterate>
                                  <p:childTnLst>
                                    <p:set>
                                      <p:cBhvr>
                                        <p:cTn id="6" dur="indefinite" fill="hold"/>
                                        <p:tgtEl>
                                          <p:spTgt spid="198">
                                            <p:bg/>
                                          </p:spTgt>
                                        </p:tgtEl>
                                        <p:attrNameLst>
                                          <p:attrName>style.visibility</p:attrName>
                                        </p:attrNameLst>
                                      </p:cBhvr>
                                      <p:to>
                                        <p:strVal val="visible"/>
                                      </p:to>
                                    </p:set>
                                  </p:childTnLst>
                                </p:cTn>
                              </p:par>
                              <p:par>
                                <p:cTn id="7" presetID="1" presetClass="entr" presetSubtype="0" fill="hold" grpId="1" nodeType="withEffect">
                                  <p:stCondLst>
                                    <p:cond delay="0"/>
                                  </p:stCondLst>
                                  <p:iterate type="el">
                                    <p:tmAbs val="0"/>
                                  </p:iterate>
                                  <p:childTnLst>
                                    <p:set>
                                      <p:cBhvr>
                                        <p:cTn id="8" dur="indefinite" fill="hold"/>
                                        <p:tgtEl>
                                          <p:spTgt spid="19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type="el">
                                    <p:tmAbs val="0"/>
                                  </p:iterate>
                                  <p:childTnLst>
                                    <p:set>
                                      <p:cBhvr>
                                        <p:cTn id="11" dur="indefinite" fill="hold"/>
                                        <p:tgtEl>
                                          <p:spTgt spid="198">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type="el">
                                    <p:tmAbs val="0"/>
                                  </p:iterate>
                                  <p:childTnLst>
                                    <p:set>
                                      <p:cBhvr>
                                        <p:cTn id="14" dur="indefinite" fill="hold"/>
                                        <p:tgtEl>
                                          <p:spTgt spid="198">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type="el">
                                    <p:tmAbs val="0"/>
                                  </p:iterate>
                                  <p:childTnLst>
                                    <p:set>
                                      <p:cBhvr>
                                        <p:cTn id="17" dur="indefinite" fill="hold"/>
                                        <p:tgtEl>
                                          <p:spTgt spid="198">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type="el">
                                    <p:tmAbs val="0"/>
                                  </p:iterate>
                                  <p:childTnLst>
                                    <p:set>
                                      <p:cBhvr>
                                        <p:cTn id="20" dur="indefinite" fill="hold"/>
                                        <p:tgtEl>
                                          <p:spTgt spid="198">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type="el">
                                    <p:tmAbs val="0"/>
                                  </p:iterate>
                                  <p:childTnLst>
                                    <p:set>
                                      <p:cBhvr>
                                        <p:cTn id="23" dur="indefinite" fill="hold"/>
                                        <p:tgtEl>
                                          <p:spTgt spid="19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98" grpId="1" bldLvl="5" animBg="1" advAuto="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内容占位符 1"/>
          <p:cNvSpPr txBox="1"/>
          <p:nvPr>
            <p:ph type="body" idx="1"/>
          </p:nvPr>
        </p:nvSpPr>
        <p:spPr>
          <a:xfrm>
            <a:off x="608399" y="1490400"/>
            <a:ext cx="10969202" cy="4759200"/>
          </a:xfrm>
          <a:prstGeom prst="rect">
            <a:avLst/>
          </a:prstGeom>
        </p:spPr>
        <p:txBody>
          <a:bodyPr/>
          <a:lstStyle/>
          <a:p>
            <a:pPr marL="0" indent="0">
              <a:buSzTx/>
              <a:buNone/>
              <a:defRPr spc="100"/>
            </a:pPr>
            <a:r>
              <a:t>What if we wanted to count all the occurrences of a</a:t>
            </a:r>
            <a:r>
              <a:t> </a:t>
            </a:r>
            <a:r>
              <a:t>character in a string?</a:t>
            </a:r>
          </a:p>
          <a:p>
            <a:pPr marL="0" indent="0">
              <a:buSzTx/>
              <a:buNone/>
            </a:pPr>
          </a:p>
          <a:p>
            <a:pPr marL="0" indent="0">
              <a:buSzTx/>
              <a:buNone/>
              <a:defRPr spc="100"/>
            </a:pPr>
            <a:r>
              <a:t>Or a number in a vector?</a:t>
            </a:r>
          </a:p>
          <a:p>
            <a:pPr marL="0" indent="0">
              <a:buSzTx/>
              <a:buNone/>
            </a:pPr>
          </a:p>
          <a:p>
            <a:pPr marL="0" indent="0">
              <a:buSzTx/>
              <a:buNone/>
              <a:defRPr spc="100"/>
            </a:pPr>
            <a:r>
              <a:t>Or a word in a stream?</a:t>
            </a:r>
          </a:p>
          <a:p>
            <a:pPr marL="0" indent="0">
              <a:buSzTx/>
              <a:buNone/>
            </a:pPr>
          </a:p>
          <a:p>
            <a:pPr marL="0" indent="0">
              <a:buSzTx/>
              <a:buNone/>
            </a:pPr>
          </a:p>
          <a:p>
            <a:pPr marL="0" indent="0">
              <a:buSzTx/>
              <a:buNone/>
              <a:defRPr b="1" spc="100"/>
            </a:pPr>
            <a:r>
              <a:t>These are all the same problem!</a:t>
            </a:r>
          </a:p>
        </p:txBody>
      </p:sp>
      <p:sp>
        <p:nvSpPr>
          <p:cNvPr id="203" name="标题 2"/>
          <p:cNvSpPr txBox="1"/>
          <p:nvPr>
            <p:ph type="title"/>
          </p:nvPr>
        </p:nvSpPr>
        <p:spPr>
          <a:xfrm>
            <a:off x="114300" y="0"/>
            <a:ext cx="6491605" cy="705485"/>
          </a:xfrm>
          <a:prstGeom prst="rect">
            <a:avLst/>
          </a:prstGeom>
        </p:spPr>
        <p:txBody>
          <a:bodyPr/>
          <a:lstStyle/>
          <a:p>
            <a:r>
              <a:t>Solving problems with generics</a:t>
            </a:r>
          </a:p>
        </p:txBody>
      </p:sp>
      <p:sp>
        <p:nvSpPr>
          <p:cNvPr id="204"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02">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type="el">
                                    <p:tmAbs val="0"/>
                                  </p:iterate>
                                  <p:childTnLst>
                                    <p:set>
                                      <p:cBhvr>
                                        <p:cTn id="9" dur="indefinite" fill="hold"/>
                                        <p:tgtEl>
                                          <p:spTgt spid="202">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type="el">
                                    <p:tmAbs val="0"/>
                                  </p:iterate>
                                  <p:childTnLst>
                                    <p:set>
                                      <p:cBhvr>
                                        <p:cTn id="13" dur="indefinite" fill="hold"/>
                                        <p:tgtEl>
                                          <p:spTgt spid="202">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type="el">
                                    <p:tmAbs val="0"/>
                                  </p:iterate>
                                  <p:childTnLst>
                                    <p:set>
                                      <p:cBhvr>
                                        <p:cTn id="16" dur="indefinite" fill="hold"/>
                                        <p:tgtEl>
                                          <p:spTgt spid="202">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iterate type="el">
                                    <p:tmAbs val="0"/>
                                  </p:iterate>
                                  <p:childTnLst>
                                    <p:set>
                                      <p:cBhvr>
                                        <p:cTn id="19" dur="indefinite" fill="hold"/>
                                        <p:tgtEl>
                                          <p:spTgt spid="202">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type="el">
                                    <p:tmAbs val="0"/>
                                  </p:iterate>
                                  <p:childTnLst>
                                    <p:set>
                                      <p:cBhvr>
                                        <p:cTn id="23" dur="indefinite" fill="hold"/>
                                        <p:tgtEl>
                                          <p:spTgt spid="20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02" grpId="1" bldLvl="5" animBg="1" advAuto="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内容占位符 1"/>
          <p:cNvSpPr txBox="1"/>
          <p:nvPr>
            <p:ph type="body" idx="1"/>
          </p:nvPr>
        </p:nvSpPr>
        <p:spPr>
          <a:xfrm>
            <a:off x="608399" y="1490400"/>
            <a:ext cx="10969202" cy="4759200"/>
          </a:xfrm>
          <a:prstGeom prst="rect">
            <a:avLst/>
          </a:prstGeom>
        </p:spPr>
        <p:txBody>
          <a:bodyPr/>
          <a:lstStyle/>
          <a:p>
            <a:pPr marL="0" indent="0">
              <a:buSzTx/>
              <a:buNone/>
              <a:defRPr spc="100"/>
            </a:pPr>
            <a:r>
              <a:t>● Template functions allow you to parametrize the type</a:t>
            </a:r>
            <a:r>
              <a:t> </a:t>
            </a:r>
            <a:r>
              <a:t>of a function to be anything without changing</a:t>
            </a:r>
            <a:r>
              <a:t> </a:t>
            </a:r>
            <a:r>
              <a:t>functionality</a:t>
            </a:r>
          </a:p>
          <a:p>
            <a:pPr marL="0" indent="0">
              <a:buSzTx/>
              <a:buNone/>
              <a:defRPr spc="100"/>
            </a:pPr>
            <a:r>
              <a:t>● Generic programming can solve a complicated</a:t>
            </a:r>
            <a:r>
              <a:t> </a:t>
            </a:r>
            <a:r>
              <a:t>conceptual problem for any specifics – powerful and</a:t>
            </a:r>
            <a:r>
              <a:t> </a:t>
            </a:r>
            <a:r>
              <a:t>flexible!</a:t>
            </a:r>
          </a:p>
          <a:p>
            <a:pPr marL="0" indent="0">
              <a:buSzTx/>
              <a:buNone/>
              <a:defRPr spc="100"/>
            </a:pPr>
            <a:r>
              <a:t>● Template code is instantiated at compile time;</a:t>
            </a:r>
            <a:r>
              <a:t> </a:t>
            </a:r>
            <a:r>
              <a:t>template metaprogramming takes advantage of this to</a:t>
            </a:r>
            <a:r>
              <a:t> </a:t>
            </a:r>
            <a:r>
              <a:t>run code at compile time</a:t>
            </a:r>
          </a:p>
        </p:txBody>
      </p:sp>
      <p:sp>
        <p:nvSpPr>
          <p:cNvPr id="207" name="标题 2"/>
          <p:cNvSpPr txBox="1"/>
          <p:nvPr>
            <p:ph type="title"/>
          </p:nvPr>
        </p:nvSpPr>
        <p:spPr>
          <a:xfrm>
            <a:off x="114300" y="0"/>
            <a:ext cx="6491605" cy="705485"/>
          </a:xfrm>
          <a:prstGeom prst="rect">
            <a:avLst/>
          </a:prstGeom>
        </p:spPr>
        <p:txBody>
          <a:bodyPr/>
          <a:lstStyle/>
          <a:p>
            <a:r>
              <a:t>Summary</a:t>
            </a:r>
          </a:p>
        </p:txBody>
      </p:sp>
      <p:sp>
        <p:nvSpPr>
          <p:cNvPr id="208"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标题 2"/>
          <p:cNvSpPr txBox="1"/>
          <p:nvPr>
            <p:ph type="title"/>
          </p:nvPr>
        </p:nvSpPr>
        <p:spPr>
          <a:xfrm>
            <a:off x="114299" y="0"/>
            <a:ext cx="7802882" cy="705485"/>
          </a:xfrm>
          <a:prstGeom prst="rect">
            <a:avLst/>
          </a:prstGeom>
        </p:spPr>
        <p:txBody>
          <a:bodyPr/>
          <a:lstStyle/>
          <a:p>
            <a:r>
              <a:t>Class Template</a:t>
            </a:r>
          </a:p>
        </p:txBody>
      </p:sp>
      <p:sp>
        <p:nvSpPr>
          <p:cNvPr id="21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
        <p:nvSpPr>
          <p:cNvPr id="212" name="Similarly to function templates, class templates are used to build a family of classes"/>
          <p:cNvSpPr txBox="1"/>
          <p:nvPr/>
        </p:nvSpPr>
        <p:spPr>
          <a:xfrm>
            <a:off x="405870" y="1097402"/>
            <a:ext cx="10374801" cy="1218392"/>
          </a:xfrm>
          <a:prstGeom prst="rect">
            <a:avLst/>
          </a:prstGeom>
          <a:ln w="12700">
            <a:miter lim="400000"/>
          </a:ln>
        </p:spPr>
        <p:txBody>
          <a:bodyPr lIns="0" tIns="0" rIns="0" bIns="0">
            <a:spAutoFit/>
          </a:bodyPr>
          <a:lstStyle/>
          <a:p>
            <a:pPr>
              <a:lnSpc>
                <a:spcPct val="130000"/>
              </a:lnSpc>
              <a:spcBef>
                <a:spcPts val="1000"/>
              </a:spcBef>
              <a:buFont typeface="Arial" panose="020B0604020202090204"/>
              <a:defRPr sz="2400" spc="100">
                <a:solidFill>
                  <a:srgbClr val="595959"/>
                </a:solidFill>
              </a:defRPr>
            </a:pPr>
            <a:r>
              <a:t>Similarly to function templates, </a:t>
            </a:r>
            <a:r>
              <a:rPr b="1"/>
              <a:t>class templates </a:t>
            </a:r>
            <a:r>
              <a:t>are used to build a family of classes </a:t>
            </a:r>
            <a:endParaRPr sz="1200" spc="50">
              <a:solidFill>
                <a:srgbClr val="000000"/>
              </a:solidFill>
            </a:endParaRPr>
          </a:p>
        </p:txBody>
      </p:sp>
      <p:pic>
        <p:nvPicPr>
          <p:cNvPr id="213" name="图像" descr="图像"/>
          <p:cNvPicPr>
            <a:picLocks noChangeAspect="1"/>
          </p:cNvPicPr>
          <p:nvPr/>
        </p:nvPicPr>
        <p:blipFill>
          <a:blip r:embed="rId1"/>
          <a:stretch>
            <a:fillRect/>
          </a:stretch>
        </p:blipFill>
        <p:spPr>
          <a:xfrm>
            <a:off x="1246765" y="2112229"/>
            <a:ext cx="9080501" cy="3873501"/>
          </a:xfrm>
          <a:prstGeom prst="rect">
            <a:avLst/>
          </a:prstGeom>
          <a:ln w="12700">
            <a:miter lim="400000"/>
            <a:headEnd/>
            <a:tailEnd/>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内容占位符 1"/>
          <p:cNvSpPr txBox="1"/>
          <p:nvPr>
            <p:ph type="body" idx="1"/>
          </p:nvPr>
        </p:nvSpPr>
        <p:spPr>
          <a:xfrm>
            <a:off x="608399" y="1490400"/>
            <a:ext cx="10969202" cy="4759200"/>
          </a:xfrm>
          <a:prstGeom prst="rect">
            <a:avLst/>
          </a:prstGeom>
        </p:spPr>
        <p:txBody>
          <a:bodyPr/>
          <a:lstStyle/>
          <a:p>
            <a:pPr marL="0" indent="0">
              <a:buSzTx/>
              <a:buNone/>
              <a:defRPr spc="100"/>
            </a:pPr>
            <a:r>
              <a:t>The </a:t>
            </a:r>
            <a:r>
              <a:rPr i="1"/>
              <a:t>main difference </a:t>
            </a:r>
            <a:r>
              <a:t>with template functions is that classes can be </a:t>
            </a:r>
            <a:r>
              <a:rPr b="1"/>
              <a:t>partially </a:t>
            </a:r>
            <a:r>
              <a:t>specialized </a:t>
            </a:r>
          </a:p>
          <a:p>
            <a:pPr marL="0" indent="0">
              <a:buSzTx/>
              <a:buNone/>
              <a:defRPr spc="100"/>
            </a:pPr>
            <a:r>
              <a:rPr i="1"/>
              <a:t>Note</a:t>
            </a:r>
            <a:r>
              <a:t>: Every class specialization (both partial and full) is a completely </a:t>
            </a:r>
            <a:r>
              <a:rPr b="1"/>
              <a:t>new class</a:t>
            </a:r>
            <a:r>
              <a:t>, and it does not share anything with the generic class </a:t>
            </a:r>
          </a:p>
        </p:txBody>
      </p:sp>
      <p:sp>
        <p:nvSpPr>
          <p:cNvPr id="216" name="标题 2"/>
          <p:cNvSpPr txBox="1"/>
          <p:nvPr>
            <p:ph type="title"/>
          </p:nvPr>
        </p:nvSpPr>
        <p:spPr>
          <a:xfrm>
            <a:off x="114300" y="0"/>
            <a:ext cx="6491605" cy="705485"/>
          </a:xfrm>
          <a:prstGeom prst="rect">
            <a:avLst/>
          </a:prstGeom>
        </p:spPr>
        <p:txBody>
          <a:bodyPr/>
          <a:lstStyle/>
          <a:p>
            <a:r>
              <a:t>Class Template Specialization </a:t>
            </a:r>
          </a:p>
        </p:txBody>
      </p:sp>
      <p:sp>
        <p:nvSpPr>
          <p:cNvPr id="217"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18" name="图像" descr="图像"/>
          <p:cNvPicPr>
            <a:picLocks noChangeAspect="1"/>
          </p:cNvPicPr>
          <p:nvPr/>
        </p:nvPicPr>
        <p:blipFill>
          <a:blip r:embed="rId1"/>
          <a:stretch>
            <a:fillRect/>
          </a:stretch>
        </p:blipFill>
        <p:spPr>
          <a:xfrm>
            <a:off x="1460499" y="3120237"/>
            <a:ext cx="9283701" cy="25527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1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15" grpId="1" bldLvl="5" animBg="1" advAuto="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标题 2"/>
          <p:cNvSpPr txBox="1"/>
          <p:nvPr>
            <p:ph type="title"/>
          </p:nvPr>
        </p:nvSpPr>
        <p:spPr>
          <a:xfrm>
            <a:off x="114300" y="0"/>
            <a:ext cx="6491605" cy="705485"/>
          </a:xfrm>
          <a:prstGeom prst="rect">
            <a:avLst/>
          </a:prstGeom>
        </p:spPr>
        <p:txBody>
          <a:bodyPr/>
          <a:lstStyle/>
          <a:p>
            <a:r>
              <a:t>Class Template Specialization </a:t>
            </a:r>
          </a:p>
        </p:txBody>
      </p:sp>
      <p:sp>
        <p:nvSpPr>
          <p:cNvPr id="22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22" name="图像" descr="图像"/>
          <p:cNvPicPr>
            <a:picLocks noChangeAspect="1"/>
          </p:cNvPicPr>
          <p:nvPr/>
        </p:nvPicPr>
        <p:blipFill>
          <a:blip r:embed="rId1"/>
          <a:stretch>
            <a:fillRect/>
          </a:stretch>
        </p:blipFill>
        <p:spPr>
          <a:xfrm>
            <a:off x="1562100" y="965200"/>
            <a:ext cx="9080501" cy="4927601"/>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内容占位符 1"/>
          <p:cNvSpPr txBox="1"/>
          <p:nvPr>
            <p:ph type="body" idx="1"/>
          </p:nvPr>
        </p:nvSpPr>
        <p:spPr>
          <a:xfrm>
            <a:off x="608399" y="1490400"/>
            <a:ext cx="10969202" cy="4759200"/>
          </a:xfrm>
          <a:prstGeom prst="rect">
            <a:avLst/>
          </a:prstGeom>
        </p:spPr>
        <p:txBody>
          <a:bodyPr/>
          <a:lstStyle/>
          <a:p>
            <a:pPr marL="0" indent="0">
              <a:buSzTx/>
              <a:buNone/>
              <a:defRPr spc="100"/>
            </a:pPr>
            <a:r>
              <a:t>Given a class template and a template member function</a:t>
            </a:r>
          </a:p>
          <a:p>
            <a:pPr marL="0" indent="0">
              <a:buSzTx/>
              <a:buNone/>
              <a:defRPr spc="100"/>
            </a:pPr>
          </a:p>
          <a:p>
            <a:pPr marL="0" indent="0">
              <a:buSzTx/>
              <a:buNone/>
              <a:defRPr spc="100"/>
            </a:pPr>
            <a:r>
              <a:t>There are two ways to specialize the class/function: </a:t>
            </a:r>
          </a:p>
          <a:p>
            <a:pPr marL="0" indent="0">
              <a:buSzTx/>
              <a:buNone/>
              <a:defRPr spc="100"/>
            </a:pPr>
            <a:r>
              <a:t>● Generic class + generic function</a:t>
            </a:r>
          </a:p>
          <a:p>
            <a:pPr marL="0" indent="0">
              <a:buSzTx/>
              <a:buNone/>
              <a:defRPr spc="100"/>
            </a:pPr>
            <a:r>
              <a:t>● Full class specialization + generic/full specialization function </a:t>
            </a:r>
            <a:endParaRPr sz="1200" spc="66">
              <a:solidFill>
                <a:srgbClr val="000000"/>
              </a:solidFill>
            </a:endParaRPr>
          </a:p>
        </p:txBody>
      </p:sp>
      <p:pic>
        <p:nvPicPr>
          <p:cNvPr id="225" name="图像" descr="图像"/>
          <p:cNvPicPr>
            <a:picLocks noChangeAspect="1"/>
          </p:cNvPicPr>
          <p:nvPr/>
        </p:nvPicPr>
        <p:blipFill>
          <a:blip r:embed="rId1"/>
          <a:stretch>
            <a:fillRect/>
          </a:stretch>
        </p:blipFill>
        <p:spPr>
          <a:xfrm>
            <a:off x="623004" y="1196395"/>
            <a:ext cx="9232901" cy="1663701"/>
          </a:xfrm>
          <a:prstGeom prst="rect">
            <a:avLst/>
          </a:prstGeom>
          <a:ln w="12700">
            <a:miter lim="400000"/>
            <a:headEnd/>
            <a:tailEnd/>
          </a:ln>
        </p:spPr>
      </p:pic>
      <p:sp>
        <p:nvSpPr>
          <p:cNvPr id="226" name="标题 2"/>
          <p:cNvSpPr txBox="1"/>
          <p:nvPr>
            <p:ph type="title"/>
          </p:nvPr>
        </p:nvSpPr>
        <p:spPr>
          <a:xfrm>
            <a:off x="114300" y="0"/>
            <a:ext cx="6491605" cy="705485"/>
          </a:xfrm>
          <a:prstGeom prst="rect">
            <a:avLst/>
          </a:prstGeom>
        </p:spPr>
        <p:txBody>
          <a:bodyPr/>
          <a:lstStyle/>
          <a:p>
            <a:r>
              <a:t>Class + Function - Specialization </a:t>
            </a:r>
          </a:p>
        </p:txBody>
      </p:sp>
      <p:sp>
        <p:nvSpPr>
          <p:cNvPr id="227"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el">
                                    <p:tmAbs val="0"/>
                                  </p:iterate>
                                  <p:childTnLst>
                                    <p:set>
                                      <p:cBhvr>
                                        <p:cTn id="6" dur="indefinite" fill="hold"/>
                                        <p:tgtEl>
                                          <p:spTgt spid="22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type="el">
                                    <p:tmAbs val="0"/>
                                  </p:iterate>
                                  <p:childTnLst>
                                    <p:set>
                                      <p:cBhvr>
                                        <p:cTn id="9" dur="indefinite" fill="hold"/>
                                        <p:tgtEl>
                                          <p:spTgt spid="224">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type="el">
                                    <p:tmAbs val="0"/>
                                  </p:iterate>
                                  <p:childTnLst>
                                    <p:set>
                                      <p:cBhvr>
                                        <p:cTn id="12" dur="indefinite" fill="hold"/>
                                        <p:tgtEl>
                                          <p:spTgt spid="224">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type="el">
                                    <p:tmAbs val="0"/>
                                  </p:iterate>
                                  <p:childTnLst>
                                    <p:set>
                                      <p:cBhvr>
                                        <p:cTn id="15" dur="indefinite" fill="hold"/>
                                        <p:tgtEl>
                                          <p:spTgt spid="224">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type="el">
                                    <p:tmAbs val="0"/>
                                  </p:iterate>
                                  <p:childTnLst>
                                    <p:set>
                                      <p:cBhvr>
                                        <p:cTn id="18" dur="indefinite" fill="hold"/>
                                        <p:tgtEl>
                                          <p:spTgt spid="22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24" grpId="1" bldLvl="5" animBg="1" advAuto="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内容占位符 1"/>
          <p:cNvSpPr txBox="1"/>
          <p:nvPr>
            <p:ph type="body" idx="1"/>
          </p:nvPr>
        </p:nvSpPr>
        <p:spPr>
          <a:xfrm>
            <a:off x="608399" y="1490400"/>
            <a:ext cx="10969202" cy="4759200"/>
          </a:xfrm>
          <a:prstGeom prst="rect">
            <a:avLst/>
          </a:prstGeom>
        </p:spPr>
        <p:txBody>
          <a:bodyPr/>
          <a:lstStyle/>
          <a:p>
            <a:pPr marL="0" indent="0">
              <a:buSzTx/>
              <a:buNone/>
              <a:defRPr b="1" spc="100"/>
            </a:pPr>
            <a:r>
              <a:t>Why do we want generic C++?</a:t>
            </a:r>
          </a:p>
          <a:p>
            <a:pPr marL="0" indent="0">
              <a:buSzTx/>
              <a:buNone/>
              <a:defRPr spc="100"/>
            </a:pPr>
            <a:r>
              <a:t>C++ is strongly typed, but generic C++ lets you parametrize</a:t>
            </a:r>
            <a:r>
              <a:t> </a:t>
            </a:r>
            <a:r>
              <a:t>data types!</a:t>
            </a:r>
          </a:p>
          <a:p>
            <a:pPr marL="0" indent="0">
              <a:buSzTx/>
              <a:buNone/>
            </a:pPr>
          </a:p>
          <a:p>
            <a:pPr marL="0" indent="0">
              <a:buSzTx/>
              <a:buNone/>
              <a:defRPr spc="100"/>
            </a:pPr>
            <a:r>
              <a:t>● Ex. variable return type or input in a class (template</a:t>
            </a:r>
            <a:r>
              <a:t> </a:t>
            </a:r>
            <a:r>
              <a:t>classes)</a:t>
            </a:r>
          </a:p>
          <a:p>
            <a:pPr marL="0" indent="0">
              <a:buSzTx/>
              <a:buNone/>
              <a:defRPr spc="100"/>
            </a:pPr>
            <a:r>
              <a:t>Can we parametrize even more?</a:t>
            </a:r>
          </a:p>
          <a:p>
            <a:pPr marL="0" indent="0">
              <a:buSzTx/>
              <a:buNone/>
              <a:defRPr spc="100"/>
            </a:pPr>
            <a:r>
              <a:t>Can we write a function that works on</a:t>
            </a:r>
            <a:r>
              <a:rPr b="1"/>
              <a:t> any data type</a:t>
            </a:r>
            <a:r>
              <a:t>?</a:t>
            </a:r>
          </a:p>
        </p:txBody>
      </p:sp>
      <p:sp>
        <p:nvSpPr>
          <p:cNvPr id="131" name="标题 2"/>
          <p:cNvSpPr txBox="1"/>
          <p:nvPr>
            <p:ph type="title"/>
          </p:nvPr>
        </p:nvSpPr>
        <p:spPr>
          <a:xfrm>
            <a:off x="114300" y="0"/>
            <a:ext cx="6491605" cy="705485"/>
          </a:xfrm>
          <a:prstGeom prst="rect">
            <a:avLst/>
          </a:prstGeom>
        </p:spPr>
        <p:txBody>
          <a:bodyPr/>
          <a:lstStyle/>
          <a:p/>
        </p:txBody>
      </p:sp>
      <p:sp>
        <p:nvSpPr>
          <p:cNvPr id="132"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3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type="el">
                                    <p:tmAbs val="0"/>
                                  </p:iterate>
                                  <p:childTnLst>
                                    <p:set>
                                      <p:cBhvr>
                                        <p:cTn id="10" dur="indefinite" fill="hold"/>
                                        <p:tgtEl>
                                          <p:spTgt spid="130">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type="el">
                                    <p:tmAbs val="0"/>
                                  </p:iterate>
                                  <p:childTnLst>
                                    <p:set>
                                      <p:cBhvr>
                                        <p:cTn id="13" dur="indefinite" fill="hold"/>
                                        <p:tgtEl>
                                          <p:spTgt spid="13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30" grpId="1" bldLvl="5" animBg="1" advAuto="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标题 2"/>
          <p:cNvSpPr txBox="1"/>
          <p:nvPr>
            <p:ph type="title"/>
          </p:nvPr>
        </p:nvSpPr>
        <p:spPr>
          <a:xfrm>
            <a:off x="114300" y="0"/>
            <a:ext cx="6491605" cy="705485"/>
          </a:xfrm>
          <a:prstGeom prst="rect">
            <a:avLst/>
          </a:prstGeom>
        </p:spPr>
        <p:txBody>
          <a:bodyPr/>
          <a:lstStyle/>
          <a:p>
            <a:r>
              <a:t>Class + Function - Specialization </a:t>
            </a:r>
          </a:p>
        </p:txBody>
      </p:sp>
      <p:sp>
        <p:nvSpPr>
          <p:cNvPr id="230"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31" name="图像" descr="图像"/>
          <p:cNvPicPr>
            <a:picLocks noChangeAspect="1"/>
          </p:cNvPicPr>
          <p:nvPr/>
        </p:nvPicPr>
        <p:blipFill>
          <a:blip r:embed="rId1"/>
          <a:stretch>
            <a:fillRect/>
          </a:stretch>
        </p:blipFill>
        <p:spPr>
          <a:xfrm>
            <a:off x="1568450" y="1225549"/>
            <a:ext cx="9067801" cy="4406901"/>
          </a:xfrm>
          <a:prstGeom prst="rect">
            <a:avLst/>
          </a:prstGeom>
          <a:ln w="12700">
            <a:miter lim="400000"/>
            <a:headEnd/>
            <a:tailEnd/>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标题 2"/>
          <p:cNvSpPr txBox="1"/>
          <p:nvPr>
            <p:ph type="title"/>
          </p:nvPr>
        </p:nvSpPr>
        <p:spPr>
          <a:xfrm>
            <a:off x="114300" y="0"/>
            <a:ext cx="6491605" cy="705485"/>
          </a:xfrm>
          <a:prstGeom prst="rect">
            <a:avLst/>
          </a:prstGeom>
        </p:spPr>
        <p:txBody>
          <a:bodyPr/>
          <a:lstStyle/>
          <a:p>
            <a:r>
              <a:t>Class + Function - Specialization </a:t>
            </a:r>
          </a:p>
        </p:txBody>
      </p:sp>
      <p:sp>
        <p:nvSpPr>
          <p:cNvPr id="234"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35" name="图像" descr="图像"/>
          <p:cNvPicPr>
            <a:picLocks noChangeAspect="1"/>
          </p:cNvPicPr>
          <p:nvPr/>
        </p:nvPicPr>
        <p:blipFill>
          <a:blip r:embed="rId1"/>
          <a:stretch>
            <a:fillRect/>
          </a:stretch>
        </p:blipFill>
        <p:spPr>
          <a:xfrm>
            <a:off x="1606549" y="1142999"/>
            <a:ext cx="8978901" cy="4572001"/>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内容占位符 1"/>
          <p:cNvSpPr txBox="1"/>
          <p:nvPr>
            <p:ph type="body" idx="1"/>
          </p:nvPr>
        </p:nvSpPr>
        <p:spPr>
          <a:xfrm>
            <a:off x="611399" y="1252917"/>
            <a:ext cx="10969202" cy="4759201"/>
          </a:xfrm>
          <a:prstGeom prst="rect">
            <a:avLst/>
          </a:prstGeom>
        </p:spPr>
        <p:txBody>
          <a:bodyPr/>
          <a:lstStyle/>
          <a:p>
            <a:pPr marL="0" indent="0">
              <a:buSzTx/>
              <a:buNone/>
              <a:defRPr spc="100"/>
            </a:pPr>
            <a:r>
              <a:rPr i="1"/>
              <a:t>Structure templates </a:t>
            </a:r>
            <a:r>
              <a:t>can have different data members for each specialization.</a:t>
            </a:r>
            <a:br/>
            <a:r>
              <a:t>The compiler needs to know in advance if a symbol within a structure is a type or a static member when the structure template </a:t>
            </a:r>
            <a:r>
              <a:rPr i="1"/>
              <a:t>depends on </a:t>
            </a:r>
            <a:r>
              <a:t>another template parameter </a:t>
            </a:r>
          </a:p>
          <a:p>
            <a:pPr marL="0" indent="0">
              <a:buSzTx/>
              <a:buNone/>
              <a:defRPr spc="100"/>
            </a:pPr>
            <a:r>
              <a:t>The keyword </a:t>
            </a:r>
            <a:r>
              <a:rPr b="1" i="1"/>
              <a:t>typename</a:t>
            </a:r>
            <a:r>
              <a:t> placed before a </a:t>
            </a:r>
            <a:r>
              <a:rPr i="1"/>
              <a:t>structure template </a:t>
            </a:r>
            <a:r>
              <a:t>solves this ambiguous </a:t>
            </a:r>
            <a:endParaRPr sz="1200" spc="66">
              <a:solidFill>
                <a:srgbClr val="000000"/>
              </a:solidFill>
            </a:endParaRPr>
          </a:p>
        </p:txBody>
      </p:sp>
      <p:sp>
        <p:nvSpPr>
          <p:cNvPr id="238" name="标题 2"/>
          <p:cNvSpPr txBox="1"/>
          <p:nvPr>
            <p:ph type="title"/>
          </p:nvPr>
        </p:nvSpPr>
        <p:spPr>
          <a:xfrm>
            <a:off x="114300" y="0"/>
            <a:ext cx="8103765" cy="705485"/>
          </a:xfrm>
          <a:prstGeom prst="rect">
            <a:avLst/>
          </a:prstGeom>
        </p:spPr>
        <p:txBody>
          <a:bodyPr/>
          <a:lstStyle>
            <a:lvl1pPr defTabSz="887095">
              <a:defRPr sz="2330" spc="291"/>
            </a:lvl1pPr>
          </a:lstStyle>
          <a:p>
            <a:r>
              <a:t>Accessing a Dependent Type - typename Keyword </a:t>
            </a:r>
          </a:p>
        </p:txBody>
      </p:sp>
      <p:sp>
        <p:nvSpPr>
          <p:cNvPr id="239"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40" name="图像" descr="图像"/>
          <p:cNvPicPr>
            <a:picLocks noChangeAspect="1"/>
          </p:cNvPicPr>
          <p:nvPr/>
        </p:nvPicPr>
        <p:blipFill>
          <a:blip r:embed="rId1"/>
          <a:stretch>
            <a:fillRect/>
          </a:stretch>
        </p:blipFill>
        <p:spPr>
          <a:xfrm>
            <a:off x="1454150" y="2928865"/>
            <a:ext cx="9296401" cy="28067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el">
                                    <p:tmAbs val="0"/>
                                  </p:iterate>
                                  <p:childTnLst>
                                    <p:set>
                                      <p:cBhvr>
                                        <p:cTn id="6" dur="indefinite" fill="hold"/>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37"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内容占位符 1"/>
          <p:cNvSpPr txBox="1"/>
          <p:nvPr>
            <p:ph type="body" idx="1"/>
          </p:nvPr>
        </p:nvSpPr>
        <p:spPr>
          <a:xfrm>
            <a:off x="611399" y="1049400"/>
            <a:ext cx="10969202" cy="4759200"/>
          </a:xfrm>
          <a:prstGeom prst="rect">
            <a:avLst/>
          </a:prstGeom>
        </p:spPr>
        <p:txBody>
          <a:bodyPr/>
          <a:lstStyle/>
          <a:p>
            <a:pPr marL="0" indent="0">
              <a:buSzTx/>
              <a:buNone/>
              <a:defRPr spc="100"/>
            </a:pPr>
            <a:r>
              <a:t>The </a:t>
            </a:r>
            <a:r>
              <a:rPr b="1" i="1"/>
              <a:t>template</a:t>
            </a:r>
            <a:r>
              <a:t> keyword tells the compiler that what follows is a </a:t>
            </a:r>
            <a:r>
              <a:rPr i="1"/>
              <a:t>template name </a:t>
            </a:r>
            <a:r>
              <a:t>(</a:t>
            </a:r>
            <a:r>
              <a:rPr i="1"/>
              <a:t>function </a:t>
            </a:r>
            <a:r>
              <a:t>or </a:t>
            </a:r>
            <a:r>
              <a:rPr i="1"/>
              <a:t>class</a:t>
            </a:r>
            <a:r>
              <a:t>) </a:t>
            </a:r>
          </a:p>
          <a:p>
            <a:pPr marL="0" indent="0">
              <a:buSzTx/>
              <a:buNone/>
              <a:defRPr spc="100"/>
            </a:pPr>
            <a:r>
              <a:rPr i="1"/>
              <a:t>note: </a:t>
            </a:r>
            <a:r>
              <a:t>some recent compilers don’t strictly require this keyword in simple cases </a:t>
            </a:r>
            <a:endParaRPr sz="1200" spc="66">
              <a:solidFill>
                <a:srgbClr val="000000"/>
              </a:solidFill>
            </a:endParaRPr>
          </a:p>
          <a:p>
            <a:pPr marL="0" indent="0">
              <a:buSzTx/>
              <a:buNone/>
              <a:defRPr spc="100"/>
            </a:pPr>
          </a:p>
          <a:p>
            <a:pPr marL="0" indent="0">
              <a:buSzTx/>
              <a:buNone/>
              <a:defRPr spc="100"/>
            </a:pPr>
            <a:endParaRPr sz="1200" spc="66">
              <a:solidFill>
                <a:srgbClr val="000000"/>
              </a:solidFill>
            </a:endParaRPr>
          </a:p>
        </p:txBody>
      </p:sp>
      <p:sp>
        <p:nvSpPr>
          <p:cNvPr id="243" name="标题 2"/>
          <p:cNvSpPr txBox="1"/>
          <p:nvPr>
            <p:ph type="title"/>
          </p:nvPr>
        </p:nvSpPr>
        <p:spPr>
          <a:xfrm>
            <a:off x="114300" y="0"/>
            <a:ext cx="8557434" cy="705485"/>
          </a:xfrm>
          <a:prstGeom prst="rect">
            <a:avLst/>
          </a:prstGeom>
        </p:spPr>
        <p:txBody>
          <a:bodyPr/>
          <a:lstStyle/>
          <a:p>
            <a:r>
              <a:t>Template Dependent Names - template Keyword </a:t>
            </a:r>
          </a:p>
        </p:txBody>
      </p:sp>
      <p:sp>
        <p:nvSpPr>
          <p:cNvPr id="244"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45" name="图像" descr="图像"/>
          <p:cNvPicPr>
            <a:picLocks noChangeAspect="1"/>
          </p:cNvPicPr>
          <p:nvPr/>
        </p:nvPicPr>
        <p:blipFill>
          <a:blip r:embed="rId1"/>
          <a:stretch>
            <a:fillRect/>
          </a:stretch>
        </p:blipFill>
        <p:spPr>
          <a:xfrm>
            <a:off x="1478329" y="2367275"/>
            <a:ext cx="9055101" cy="3517901"/>
          </a:xfrm>
          <a:prstGeom prst="rect">
            <a:avLst/>
          </a:prstGeom>
          <a:ln w="12700">
            <a:miter lim="400000"/>
            <a:headEnd/>
            <a:tailEnd/>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内容占位符 1"/>
          <p:cNvSpPr txBox="1"/>
          <p:nvPr>
            <p:ph type="body" idx="1"/>
          </p:nvPr>
        </p:nvSpPr>
        <p:spPr>
          <a:xfrm>
            <a:off x="299415" y="1049400"/>
            <a:ext cx="10969201" cy="4995968"/>
          </a:xfrm>
          <a:prstGeom prst="rect">
            <a:avLst/>
          </a:prstGeom>
        </p:spPr>
        <p:txBody>
          <a:bodyPr/>
          <a:lstStyle/>
          <a:p>
            <a:pPr marL="0" indent="0">
              <a:buSzTx/>
              <a:buNone/>
              <a:defRPr spc="100"/>
            </a:pPr>
            <a:r>
              <a:t>Member of class templates can be used </a:t>
            </a:r>
            <a:r>
              <a:rPr i="1"/>
              <a:t>internally </a:t>
            </a:r>
            <a:r>
              <a:t>in derived class templates by specifying the particular type of the base class with the keyword </a:t>
            </a:r>
            <a:r>
              <a:rPr b="1" i="1"/>
              <a:t>using</a:t>
            </a:r>
            <a:endParaRPr sz="1200" spc="66">
              <a:solidFill>
                <a:srgbClr val="000000"/>
              </a:solidFill>
            </a:endParaRPr>
          </a:p>
        </p:txBody>
      </p:sp>
      <p:sp>
        <p:nvSpPr>
          <p:cNvPr id="248" name="标题 2"/>
          <p:cNvSpPr txBox="1"/>
          <p:nvPr>
            <p:ph type="title"/>
          </p:nvPr>
        </p:nvSpPr>
        <p:spPr>
          <a:xfrm>
            <a:off x="114300" y="0"/>
            <a:ext cx="6491605" cy="705485"/>
          </a:xfrm>
          <a:prstGeom prst="rect">
            <a:avLst/>
          </a:prstGeom>
        </p:spPr>
        <p:txBody>
          <a:bodyPr/>
          <a:lstStyle/>
          <a:p>
            <a:r>
              <a:t>Class Template Hierarchy and using </a:t>
            </a:r>
          </a:p>
        </p:txBody>
      </p:sp>
      <p:sp>
        <p:nvSpPr>
          <p:cNvPr id="249"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50" name="图像" descr="图像"/>
          <p:cNvPicPr>
            <a:picLocks noChangeAspect="1"/>
          </p:cNvPicPr>
          <p:nvPr/>
        </p:nvPicPr>
        <p:blipFill>
          <a:blip r:embed="rId1"/>
          <a:stretch>
            <a:fillRect/>
          </a:stretch>
        </p:blipFill>
        <p:spPr>
          <a:xfrm>
            <a:off x="1600200" y="1855614"/>
            <a:ext cx="9004301" cy="4000501"/>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内容占位符 1"/>
          <p:cNvSpPr txBox="1"/>
          <p:nvPr>
            <p:ph type="body" idx="1"/>
          </p:nvPr>
        </p:nvSpPr>
        <p:spPr>
          <a:xfrm>
            <a:off x="608399" y="1490400"/>
            <a:ext cx="10969202" cy="4759200"/>
          </a:xfrm>
          <a:prstGeom prst="rect">
            <a:avLst/>
          </a:prstGeom>
        </p:spPr>
        <p:txBody>
          <a:bodyPr/>
          <a:lstStyle/>
          <a:p>
            <a:pPr>
              <a:defRPr sz="2000" spc="100"/>
            </a:pPr>
            <a:r>
              <a:t>Virtual functions cannot have template arguments</a:t>
            </a:r>
            <a:endParaRPr spc="150"/>
          </a:p>
          <a:p>
            <a:pPr marL="685800" lvl="1" indent="-228600">
              <a:defRPr sz="2000" spc="100"/>
            </a:pPr>
            <a:r>
              <a:rPr b="1"/>
              <a:t>Templates </a:t>
            </a:r>
            <a:r>
              <a:t>are a compile-time feature</a:t>
            </a:r>
            <a:endParaRPr spc="150"/>
          </a:p>
          <a:p>
            <a:pPr marL="685800" lvl="1" indent="-228600">
              <a:defRPr sz="2000" spc="100"/>
            </a:pPr>
            <a:r>
              <a:rPr b="1"/>
              <a:t>Virtual functions </a:t>
            </a:r>
            <a:r>
              <a:t>are a run-time feature </a:t>
            </a:r>
          </a:p>
        </p:txBody>
      </p:sp>
      <p:sp>
        <p:nvSpPr>
          <p:cNvPr id="253" name="标题 2"/>
          <p:cNvSpPr txBox="1"/>
          <p:nvPr>
            <p:ph type="title"/>
          </p:nvPr>
        </p:nvSpPr>
        <p:spPr>
          <a:xfrm>
            <a:off x="114300" y="0"/>
            <a:ext cx="6491605" cy="705485"/>
          </a:xfrm>
          <a:prstGeom prst="rect">
            <a:avLst/>
          </a:prstGeom>
        </p:spPr>
        <p:txBody>
          <a:bodyPr/>
          <a:lstStyle/>
          <a:p>
            <a:r>
              <a:t>virtual Function and Template </a:t>
            </a:r>
          </a:p>
        </p:txBody>
      </p:sp>
      <p:sp>
        <p:nvSpPr>
          <p:cNvPr id="254"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2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type="el">
                                    <p:tmAbs val="0"/>
                                  </p:iterate>
                                  <p:childTnLst>
                                    <p:set>
                                      <p:cBhvr>
                                        <p:cTn id="10" dur="indefinite" fill="hold"/>
                                        <p:tgtEl>
                                          <p:spTgt spid="25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252" grpId="1" bldLvl="5" animBg="1" advAuto="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标题 2"/>
          <p:cNvSpPr txBox="1"/>
          <p:nvPr>
            <p:ph type="title"/>
          </p:nvPr>
        </p:nvSpPr>
        <p:spPr>
          <a:xfrm>
            <a:off x="114300" y="0"/>
            <a:ext cx="6491605" cy="705485"/>
          </a:xfrm>
          <a:prstGeom prst="rect">
            <a:avLst/>
          </a:prstGeom>
        </p:spPr>
        <p:txBody>
          <a:bodyPr/>
          <a:lstStyle/>
          <a:p>
            <a:r>
              <a:t>friend Keyword </a:t>
            </a:r>
          </a:p>
        </p:txBody>
      </p:sp>
      <p:sp>
        <p:nvSpPr>
          <p:cNvPr id="257"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58" name="图像" descr="图像"/>
          <p:cNvPicPr>
            <a:picLocks noChangeAspect="1"/>
          </p:cNvPicPr>
          <p:nvPr/>
        </p:nvPicPr>
        <p:blipFill>
          <a:blip r:embed="rId1"/>
          <a:stretch>
            <a:fillRect/>
          </a:stretch>
        </p:blipFill>
        <p:spPr>
          <a:xfrm>
            <a:off x="1587500" y="1085850"/>
            <a:ext cx="9017001" cy="4686301"/>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内容占位符 1"/>
          <p:cNvSpPr txBox="1"/>
          <p:nvPr>
            <p:ph type="body" idx="1"/>
          </p:nvPr>
        </p:nvSpPr>
        <p:spPr>
          <a:xfrm>
            <a:off x="608399" y="1490400"/>
            <a:ext cx="10969202" cy="4759200"/>
          </a:xfrm>
          <a:prstGeom prst="rect">
            <a:avLst/>
          </a:prstGeom>
        </p:spPr>
        <p:txBody>
          <a:bodyPr/>
          <a:lstStyle/>
          <a:p>
            <a:pPr marL="0" indent="0">
              <a:buSzTx/>
              <a:buNone/>
              <a:defRPr spc="100"/>
            </a:pPr>
            <a:r>
              <a:t>Template template parameters match </a:t>
            </a:r>
            <a:r>
              <a:rPr i="1"/>
              <a:t>templates </a:t>
            </a:r>
            <a:r>
              <a:t>instead of concrete types </a:t>
            </a:r>
            <a:endParaRPr sz="1200" spc="66">
              <a:solidFill>
                <a:srgbClr val="000000"/>
              </a:solidFill>
            </a:endParaRPr>
          </a:p>
        </p:txBody>
      </p:sp>
      <p:sp>
        <p:nvSpPr>
          <p:cNvPr id="261" name="标题 2"/>
          <p:cNvSpPr txBox="1"/>
          <p:nvPr>
            <p:ph type="title"/>
          </p:nvPr>
        </p:nvSpPr>
        <p:spPr>
          <a:xfrm>
            <a:off x="114300" y="0"/>
            <a:ext cx="6491605" cy="705485"/>
          </a:xfrm>
          <a:prstGeom prst="rect">
            <a:avLst/>
          </a:prstGeom>
        </p:spPr>
        <p:txBody>
          <a:bodyPr/>
          <a:lstStyle/>
          <a:p>
            <a:r>
              <a:t>Template Template Arguments </a:t>
            </a:r>
          </a:p>
        </p:txBody>
      </p:sp>
      <p:sp>
        <p:nvSpPr>
          <p:cNvPr id="262"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63" name="图像" descr="图像"/>
          <p:cNvPicPr>
            <a:picLocks noChangeAspect="1"/>
          </p:cNvPicPr>
          <p:nvPr/>
        </p:nvPicPr>
        <p:blipFill>
          <a:blip r:embed="rId1"/>
          <a:stretch>
            <a:fillRect/>
          </a:stretch>
        </p:blipFill>
        <p:spPr>
          <a:xfrm>
            <a:off x="1473199" y="2111050"/>
            <a:ext cx="9258301" cy="3517901"/>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标题 2"/>
          <p:cNvSpPr txBox="1"/>
          <p:nvPr>
            <p:ph type="title"/>
          </p:nvPr>
        </p:nvSpPr>
        <p:spPr>
          <a:xfrm>
            <a:off x="114300" y="0"/>
            <a:ext cx="6491605" cy="705485"/>
          </a:xfrm>
          <a:prstGeom prst="rect">
            <a:avLst/>
          </a:prstGeom>
        </p:spPr>
        <p:txBody>
          <a:bodyPr/>
          <a:lstStyle/>
          <a:p>
            <a:r>
              <a:t>SFINAE</a:t>
            </a:r>
          </a:p>
        </p:txBody>
      </p:sp>
      <p:sp>
        <p:nvSpPr>
          <p:cNvPr id="266"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graphicFrame>
        <p:nvGraphicFramePr>
          <p:cNvPr id="267" name="表格 6"/>
          <p:cNvGraphicFramePr/>
          <p:nvPr/>
        </p:nvGraphicFramePr>
        <p:xfrm>
          <a:off x="608399" y="1205919"/>
          <a:ext cx="10968992" cy="838201"/>
        </p:xfrm>
        <a:graphic>
          <a:graphicData uri="http://schemas.openxmlformats.org/drawingml/2006/table">
            <a:tbl>
              <a:tblPr firstRow="1" bandRow="1">
                <a:tableStyleId>{4C3C2611-4C71-4FC5-86AE-919BDF0F9419}</a:tableStyleId>
              </a:tblPr>
              <a:tblGrid>
                <a:gridCol w="10968990"/>
              </a:tblGrid>
              <a:tr h="457200">
                <a:tc>
                  <a:txBody>
                    <a:bodyPr/>
                    <a:lstStyle/>
                    <a:p>
                      <a:pPr algn="l">
                        <a:defRPr sz="1800" b="0">
                          <a:solidFill>
                            <a:srgbClr val="000000"/>
                          </a:solidFill>
                        </a:defRPr>
                      </a:pPr>
                      <a:r>
                        <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rPr>
                        <a:t>SFINAE </a:t>
                      </a:r>
                      <a:endPar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txBody>
                  <a:tcPr marL="45720" marR="45720" anchor="t" anchorCtr="0" horzOverflow="overflow">
                    <a:solidFill>
                      <a:srgbClr val="A8302C"/>
                    </a:solidFill>
                  </a:tcPr>
                </a:tc>
              </a:tr>
              <a:tr h="381000">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Substitution Failure Is Not An Error (SFINAE) applies during overload resolution of function templates. When substituting the deduced type for the template parameter fails, the specialization is discarded from the overload set </a:t>
                      </a:r>
                      <a:r>
                        <a:rPr i="1"/>
                        <a:t>instead </a:t>
                      </a:r>
                      <a:r>
                        <a:t>of causing a compile error </a:t>
                      </a:r>
                    </a:p>
                  </a:txBody>
                  <a:tcPr marL="45720" marR="45720" anchor="t" anchorCtr="0" horzOverflow="overflow">
                    <a:solidFill>
                      <a:srgbClr val="EFEFEF"/>
                    </a:solidFill>
                  </a:tcPr>
                </a:tc>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内容占位符 1"/>
          <p:cNvSpPr txBox="1"/>
          <p:nvPr>
            <p:ph type="body" idx="1"/>
          </p:nvPr>
        </p:nvSpPr>
        <p:spPr>
          <a:xfrm>
            <a:off x="611399" y="4747608"/>
            <a:ext cx="10969202" cy="4759200"/>
          </a:xfrm>
          <a:prstGeom prst="rect">
            <a:avLst/>
          </a:prstGeom>
        </p:spPr>
        <p:txBody>
          <a:bodyPr/>
          <a:lstStyle>
            <a:lvl1pPr marL="0" indent="0">
              <a:buSzTx/>
              <a:buNone/>
              <a:defRPr spc="100"/>
            </a:lvl1pPr>
          </a:lstStyle>
          <a:p>
            <a:r>
              <a:t>For all signed and unsigned types (like long long, unsigned long long), they need different implementations.</a:t>
            </a:r>
          </a:p>
        </p:txBody>
      </p:sp>
      <p:sp>
        <p:nvSpPr>
          <p:cNvPr id="270" name="标题 2"/>
          <p:cNvSpPr txBox="1"/>
          <p:nvPr>
            <p:ph type="title"/>
          </p:nvPr>
        </p:nvSpPr>
        <p:spPr>
          <a:xfrm>
            <a:off x="114300" y="0"/>
            <a:ext cx="6491605" cy="705485"/>
          </a:xfrm>
          <a:prstGeom prst="rect">
            <a:avLst/>
          </a:prstGeom>
        </p:spPr>
        <p:txBody>
          <a:bodyPr/>
          <a:lstStyle/>
          <a:p>
            <a:r>
              <a:t>The Problem</a:t>
            </a:r>
          </a:p>
        </p:txBody>
      </p:sp>
      <p:sp>
        <p:nvSpPr>
          <p:cNvPr id="27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72" name="图像" descr="图像"/>
          <p:cNvPicPr>
            <a:picLocks noChangeAspect="1"/>
          </p:cNvPicPr>
          <p:nvPr/>
        </p:nvPicPr>
        <p:blipFill>
          <a:blip r:embed="rId1"/>
          <a:stretch>
            <a:fillRect/>
          </a:stretch>
        </p:blipFill>
        <p:spPr>
          <a:xfrm>
            <a:off x="1587499" y="894820"/>
            <a:ext cx="9017001" cy="3759201"/>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标题 2"/>
          <p:cNvSpPr txBox="1"/>
          <p:nvPr>
            <p:ph type="title"/>
          </p:nvPr>
        </p:nvSpPr>
        <p:spPr>
          <a:xfrm>
            <a:off x="114300" y="0"/>
            <a:ext cx="6491605" cy="705485"/>
          </a:xfrm>
          <a:prstGeom prst="rect">
            <a:avLst/>
          </a:prstGeom>
        </p:spPr>
        <p:txBody>
          <a:bodyPr/>
          <a:lstStyle/>
          <a:p/>
        </p:txBody>
      </p:sp>
      <p:sp>
        <p:nvSpPr>
          <p:cNvPr id="135"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graphicFrame>
        <p:nvGraphicFramePr>
          <p:cNvPr id="136" name="表格 6"/>
          <p:cNvGraphicFramePr/>
          <p:nvPr/>
        </p:nvGraphicFramePr>
        <p:xfrm>
          <a:off x="608399" y="1205919"/>
          <a:ext cx="10968992" cy="838201"/>
        </p:xfrm>
        <a:graphic>
          <a:graphicData uri="http://schemas.openxmlformats.org/drawingml/2006/table">
            <a:tbl>
              <a:tblPr firstRow="1" bandRow="1">
                <a:tableStyleId>{4C3C2611-4C71-4FC5-86AE-919BDF0F9419}</a:tableStyleId>
              </a:tblPr>
              <a:tblGrid>
                <a:gridCol w="10968990"/>
              </a:tblGrid>
              <a:tr h="457200">
                <a:tc>
                  <a:txBody>
                    <a:bodyPr/>
                    <a:lstStyle/>
                    <a:p>
                      <a:pPr algn="l">
                        <a:defRPr sz="1800" b="0">
                          <a:solidFill>
                            <a:srgbClr val="000000"/>
                          </a:solidFill>
                        </a:defRPr>
                      </a:pPr>
                      <a:r>
                        <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rPr>
                        <a:t>Template</a:t>
                      </a:r>
                      <a:endPar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txBody>
                  <a:tcPr marL="45720" marR="45720" anchor="t" anchorCtr="0" horzOverflow="overflow">
                    <a:solidFill>
                      <a:srgbClr val="A8302C"/>
                    </a:solidFill>
                  </a:tcPr>
                </a:tc>
              </a:tr>
              <a:tr h="381000">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A template is a mechanism for generic programming to provide a </a:t>
                      </a:r>
                      <a:r>
                        <a:rPr i="1"/>
                        <a:t>“schema” </a:t>
                      </a:r>
                      <a:r>
                        <a:t>(or </a:t>
                      </a:r>
                      <a:r>
                        <a:rPr i="1"/>
                        <a:t>placeholders</a:t>
                      </a:r>
                      <a:r>
                        <a:t>) to represent the structure of an entity </a:t>
                      </a:r>
                      <a:endParaRPr sz="1200" spc="180"/>
                    </a:p>
                  </a:txBody>
                  <a:tcPr marL="45720" marR="45720" anchor="t" anchorCtr="0" horzOverflow="overflow">
                    <a:solidFill>
                      <a:srgbClr val="EFEFEF"/>
                    </a:solidFill>
                  </a:tcPr>
                </a:tc>
              </a:tr>
            </a:tbl>
          </a:graphicData>
        </a:graphic>
      </p:graphicFrame>
      <p:sp>
        <p:nvSpPr>
          <p:cNvPr id="137" name="内容占位符 1"/>
          <p:cNvSpPr txBox="1"/>
          <p:nvPr>
            <p:ph type="body" idx="1"/>
          </p:nvPr>
        </p:nvSpPr>
        <p:spPr>
          <a:xfrm>
            <a:off x="611399" y="2764959"/>
            <a:ext cx="10969202" cy="4759201"/>
          </a:xfrm>
          <a:prstGeom prst="rect">
            <a:avLst/>
          </a:prstGeom>
        </p:spPr>
        <p:txBody>
          <a:bodyPr/>
          <a:lstStyle/>
          <a:p>
            <a:pPr marL="0" indent="0">
              <a:buSzTx/>
              <a:buNone/>
              <a:defRPr spc="100"/>
            </a:pPr>
            <a:r>
              <a:t>In C++, </a:t>
            </a:r>
            <a:r>
              <a:rPr i="1"/>
              <a:t>templates </a:t>
            </a:r>
            <a:r>
              <a:t>are a compile-time functionality to represent:</a:t>
            </a:r>
          </a:p>
          <a:p>
            <a:pPr marL="0" indent="0">
              <a:buSzTx/>
              <a:buNone/>
              <a:defRPr spc="100"/>
            </a:pPr>
            <a:r>
              <a:t>● A family of </a:t>
            </a:r>
            <a:r>
              <a:rPr b="1"/>
              <a:t>functions</a:t>
            </a:r>
            <a:endParaRPr b="1"/>
          </a:p>
          <a:p>
            <a:pPr marL="0" indent="0">
              <a:buSzTx/>
              <a:buNone/>
              <a:defRPr spc="100"/>
            </a:pPr>
            <a:r>
              <a:t>● A family of </a:t>
            </a:r>
            <a:r>
              <a:rPr b="1"/>
              <a:t>classes</a:t>
            </a:r>
            <a:endParaRPr b="1"/>
          </a:p>
          <a:p>
            <a:pPr marL="0" indent="0">
              <a:buSzTx/>
              <a:buNone/>
              <a:defRPr spc="100"/>
            </a:pPr>
            <a:r>
              <a:t>● A family of </a:t>
            </a:r>
            <a:r>
              <a:rPr b="1"/>
              <a:t>variables </a:t>
            </a:r>
            <a:r>
              <a:rPr i="1"/>
              <a:t>C++14</a:t>
            </a:r>
            <a:endParaRPr i="1"/>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3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37" grpId="1" bldLvl="5" animBg="1" advAuto="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内容占位符 1"/>
          <p:cNvSpPr txBox="1"/>
          <p:nvPr>
            <p:ph type="body" idx="1"/>
          </p:nvPr>
        </p:nvSpPr>
        <p:spPr>
          <a:xfrm>
            <a:off x="611399" y="1049400"/>
            <a:ext cx="10969202" cy="4759200"/>
          </a:xfrm>
          <a:prstGeom prst="rect">
            <a:avLst/>
          </a:prstGeom>
        </p:spPr>
        <p:txBody>
          <a:bodyPr/>
          <a:lstStyle/>
          <a:p>
            <a:pPr marL="0" indent="0">
              <a:buSzTx/>
              <a:buNone/>
              <a:defRPr spc="100"/>
            </a:pPr>
            <a:r>
              <a:t>The common way to adopt SFINAE is using the std::enable_if/std::enable_if_t type traits.</a:t>
            </a:r>
          </a:p>
          <a:p>
            <a:pPr marL="0" indent="0">
              <a:buSzTx/>
              <a:buNone/>
              <a:defRPr spc="100"/>
            </a:pPr>
            <a:r>
              <a:t>std::enable_if allows a function template or a class template specialization to include or exclude itself from a set of matching functions/classes </a:t>
            </a:r>
            <a:endParaRPr sz="1200" spc="66">
              <a:solidFill>
                <a:srgbClr val="000000"/>
              </a:solidFill>
            </a:endParaRPr>
          </a:p>
          <a:p>
            <a:pPr marL="0" indent="0">
              <a:buSzTx/>
              <a:buNone/>
              <a:defRPr spc="100"/>
            </a:pPr>
          </a:p>
          <a:p>
            <a:pPr marL="0" indent="0">
              <a:buSzTx/>
              <a:buNone/>
              <a:defRPr spc="100"/>
            </a:pPr>
            <a:r>
              <a:rPr b="1"/>
              <a:t>helper alias: </a:t>
            </a:r>
            <a:r>
              <a:t>std::enable</a:t>
            </a:r>
            <a:r>
              <a:rPr lang="en-US"/>
              <a:t>_</a:t>
            </a:r>
            <a:r>
              <a:t>if</a:t>
            </a:r>
            <a:r>
              <a:rPr lang="en-US"/>
              <a:t>_</a:t>
            </a:r>
            <a:r>
              <a:t>t&lt;T&gt; </a:t>
            </a:r>
            <a:r>
              <a:t>instead of typename std::enable</a:t>
            </a:r>
            <a:r>
              <a:rPr lang="en-US"/>
              <a:t>_</a:t>
            </a:r>
            <a:r>
              <a:t>if&lt;T&gt;::type</a:t>
            </a:r>
          </a:p>
        </p:txBody>
      </p:sp>
      <p:pic>
        <p:nvPicPr>
          <p:cNvPr id="275" name="图像" descr="图像"/>
          <p:cNvPicPr>
            <a:picLocks noChangeAspect="1"/>
          </p:cNvPicPr>
          <p:nvPr/>
        </p:nvPicPr>
        <p:blipFill>
          <a:blip r:embed="rId1"/>
          <a:stretch>
            <a:fillRect/>
          </a:stretch>
        </p:blipFill>
        <p:spPr>
          <a:xfrm>
            <a:off x="406929" y="3572890"/>
            <a:ext cx="9220201" cy="2438401"/>
          </a:xfrm>
          <a:prstGeom prst="rect">
            <a:avLst/>
          </a:prstGeom>
          <a:ln w="12700">
            <a:miter lim="400000"/>
            <a:headEnd/>
            <a:tailEnd/>
          </a:ln>
        </p:spPr>
      </p:pic>
      <p:sp>
        <p:nvSpPr>
          <p:cNvPr id="276" name="标题 2"/>
          <p:cNvSpPr txBox="1"/>
          <p:nvPr>
            <p:ph type="title"/>
          </p:nvPr>
        </p:nvSpPr>
        <p:spPr>
          <a:xfrm>
            <a:off x="114300" y="0"/>
            <a:ext cx="6491605" cy="705485"/>
          </a:xfrm>
          <a:prstGeom prst="rect">
            <a:avLst/>
          </a:prstGeom>
        </p:spPr>
        <p:txBody>
          <a:bodyPr/>
          <a:lstStyle/>
          <a:p>
            <a:r>
              <a:t>std::enable_if Type Traits</a:t>
            </a:r>
          </a:p>
        </p:txBody>
      </p:sp>
      <p:sp>
        <p:nvSpPr>
          <p:cNvPr id="277"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标题 2"/>
          <p:cNvSpPr txBox="1"/>
          <p:nvPr>
            <p:ph type="title"/>
          </p:nvPr>
        </p:nvSpPr>
        <p:spPr>
          <a:xfrm>
            <a:off x="114300" y="0"/>
            <a:ext cx="6491605" cy="705485"/>
          </a:xfrm>
          <a:prstGeom prst="rect">
            <a:avLst/>
          </a:prstGeom>
        </p:spPr>
        <p:txBody>
          <a:bodyPr/>
          <a:lstStyle/>
          <a:p>
            <a:r>
              <a:t>Function SFINAE - Return type </a:t>
            </a:r>
          </a:p>
        </p:txBody>
      </p:sp>
      <p:sp>
        <p:nvSpPr>
          <p:cNvPr id="280"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81" name="图像" descr="图像"/>
          <p:cNvPicPr>
            <a:picLocks noChangeAspect="1"/>
          </p:cNvPicPr>
          <p:nvPr/>
        </p:nvPicPr>
        <p:blipFill>
          <a:blip r:embed="rId1"/>
          <a:stretch>
            <a:fillRect/>
          </a:stretch>
        </p:blipFill>
        <p:spPr>
          <a:xfrm>
            <a:off x="1606549" y="1092200"/>
            <a:ext cx="8978901" cy="4673601"/>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标题 2"/>
          <p:cNvSpPr txBox="1"/>
          <p:nvPr>
            <p:ph type="title"/>
          </p:nvPr>
        </p:nvSpPr>
        <p:spPr>
          <a:xfrm>
            <a:off x="114300" y="0"/>
            <a:ext cx="6491605" cy="705485"/>
          </a:xfrm>
          <a:prstGeom prst="rect">
            <a:avLst/>
          </a:prstGeom>
        </p:spPr>
        <p:txBody>
          <a:bodyPr/>
          <a:lstStyle/>
          <a:p>
            <a:r>
              <a:t>Function SFINAE - Parameter </a:t>
            </a:r>
          </a:p>
        </p:txBody>
      </p:sp>
      <p:sp>
        <p:nvSpPr>
          <p:cNvPr id="284"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85" name="图像" descr="图像"/>
          <p:cNvPicPr>
            <a:picLocks noChangeAspect="1"/>
          </p:cNvPicPr>
          <p:nvPr/>
        </p:nvPicPr>
        <p:blipFill>
          <a:blip r:embed="rId1"/>
          <a:stretch>
            <a:fillRect/>
          </a:stretch>
        </p:blipFill>
        <p:spPr>
          <a:xfrm>
            <a:off x="1612899" y="1379961"/>
            <a:ext cx="8966201" cy="4102101"/>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标题 2"/>
          <p:cNvSpPr txBox="1"/>
          <p:nvPr>
            <p:ph type="title"/>
          </p:nvPr>
        </p:nvSpPr>
        <p:spPr>
          <a:xfrm>
            <a:off x="114300" y="0"/>
            <a:ext cx="6491605" cy="705485"/>
          </a:xfrm>
          <a:prstGeom prst="rect">
            <a:avLst/>
          </a:prstGeom>
        </p:spPr>
        <p:txBody>
          <a:bodyPr/>
          <a:lstStyle/>
          <a:p>
            <a:r>
              <a:t>Function SFINAE - Hidden Parameter </a:t>
            </a:r>
          </a:p>
        </p:txBody>
      </p:sp>
      <p:sp>
        <p:nvSpPr>
          <p:cNvPr id="288"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89" name="图像" descr="图像"/>
          <p:cNvPicPr>
            <a:picLocks noChangeAspect="1"/>
          </p:cNvPicPr>
          <p:nvPr/>
        </p:nvPicPr>
        <p:blipFill>
          <a:blip r:embed="rId1"/>
          <a:stretch>
            <a:fillRect/>
          </a:stretch>
        </p:blipFill>
        <p:spPr>
          <a:xfrm>
            <a:off x="1606549" y="1125961"/>
            <a:ext cx="8978901" cy="4610101"/>
          </a:xfrm>
          <a:prstGeom prst="rect">
            <a:avLst/>
          </a:prstGeom>
          <a:ln w="12700">
            <a:miter lim="400000"/>
            <a:headEnd/>
            <a:tailEnd/>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标题 2"/>
          <p:cNvSpPr txBox="1"/>
          <p:nvPr>
            <p:ph type="title"/>
          </p:nvPr>
        </p:nvSpPr>
        <p:spPr>
          <a:xfrm>
            <a:off x="114300" y="0"/>
            <a:ext cx="7315835" cy="705485"/>
          </a:xfrm>
          <a:prstGeom prst="rect">
            <a:avLst/>
          </a:prstGeom>
        </p:spPr>
        <p:txBody>
          <a:bodyPr/>
          <a:lstStyle>
            <a:lvl1pPr defTabSz="831850">
              <a:defRPr sz="2185" spc="273"/>
            </a:lvl1pPr>
          </a:lstStyle>
          <a:p>
            <a:r>
              <a:t>Function SFINAE - decltype + return type </a:t>
            </a:r>
          </a:p>
        </p:txBody>
      </p:sp>
      <p:sp>
        <p:nvSpPr>
          <p:cNvPr id="292"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93" name="图像" descr="图像"/>
          <p:cNvPicPr>
            <a:picLocks noChangeAspect="1"/>
          </p:cNvPicPr>
          <p:nvPr/>
        </p:nvPicPr>
        <p:blipFill>
          <a:blip r:embed="rId1"/>
          <a:stretch>
            <a:fillRect/>
          </a:stretch>
        </p:blipFill>
        <p:spPr>
          <a:xfrm>
            <a:off x="1638299" y="960861"/>
            <a:ext cx="8915401" cy="4940301"/>
          </a:xfrm>
          <a:prstGeom prst="rect">
            <a:avLst/>
          </a:prstGeom>
          <a:ln w="12700">
            <a:miter lim="400000"/>
            <a:headEnd/>
            <a:tailEnd/>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标题 2"/>
          <p:cNvSpPr txBox="1"/>
          <p:nvPr>
            <p:ph type="title"/>
          </p:nvPr>
        </p:nvSpPr>
        <p:spPr>
          <a:xfrm>
            <a:off x="114300" y="0"/>
            <a:ext cx="6491605" cy="705485"/>
          </a:xfrm>
          <a:prstGeom prst="rect">
            <a:avLst/>
          </a:prstGeom>
        </p:spPr>
        <p:txBody>
          <a:bodyPr/>
          <a:lstStyle/>
          <a:p>
            <a:r>
              <a:t>Class SFINAE </a:t>
            </a:r>
          </a:p>
        </p:txBody>
      </p:sp>
      <p:sp>
        <p:nvSpPr>
          <p:cNvPr id="296"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297" name="图像" descr="图像"/>
          <p:cNvPicPr>
            <a:picLocks noChangeAspect="1"/>
          </p:cNvPicPr>
          <p:nvPr/>
        </p:nvPicPr>
        <p:blipFill>
          <a:blip r:embed="rId1"/>
          <a:stretch>
            <a:fillRect/>
          </a:stretch>
        </p:blipFill>
        <p:spPr>
          <a:xfrm>
            <a:off x="1600199" y="1238249"/>
            <a:ext cx="8991601" cy="4381501"/>
          </a:xfrm>
          <a:prstGeom prst="rect">
            <a:avLst/>
          </a:prstGeom>
          <a:ln w="12700">
            <a:miter lim="400000"/>
            <a:headEnd/>
            <a:tailEnd/>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内容占位符 1"/>
          <p:cNvSpPr txBox="1"/>
          <p:nvPr>
            <p:ph type="body" idx="1"/>
          </p:nvPr>
        </p:nvSpPr>
        <p:spPr>
          <a:xfrm>
            <a:off x="611399" y="3523853"/>
            <a:ext cx="10969202" cy="4759201"/>
          </a:xfrm>
          <a:prstGeom prst="rect">
            <a:avLst/>
          </a:prstGeom>
        </p:spPr>
        <p:txBody>
          <a:bodyPr/>
          <a:lstStyle/>
          <a:p>
            <a:pPr marL="0" indent="0">
              <a:buSzTx/>
              <a:buNone/>
              <a:defRPr spc="100"/>
            </a:pPr>
            <a:r>
              <a:t>● A </a:t>
            </a:r>
            <a:r>
              <a:rPr b="1"/>
              <a:t>parameter pack </a:t>
            </a:r>
            <a:r>
              <a:t>is introduced by an identifier </a:t>
            </a:r>
            <a:r>
              <a:t>TArgs </a:t>
            </a:r>
            <a:r>
              <a:t>prefixed by an </a:t>
            </a:r>
            <a:r>
              <a:rPr i="1"/>
              <a:t>ellipsis </a:t>
            </a:r>
            <a:r>
              <a:t>... TArgs </a:t>
            </a:r>
            <a:r>
              <a:t>. Once captured, a </a:t>
            </a:r>
            <a:r>
              <a:rPr i="1"/>
              <a:t>parameter pack </a:t>
            </a:r>
            <a:r>
              <a:t>can later be used in a </a:t>
            </a:r>
            <a:r>
              <a:rPr i="1"/>
              <a:t>pattern </a:t>
            </a:r>
            <a:r>
              <a:rPr u="sng"/>
              <a:t>expanded</a:t>
            </a:r>
            <a:r>
              <a:t> by an </a:t>
            </a:r>
            <a:r>
              <a:rPr i="1"/>
              <a:t>ellipsis </a:t>
            </a:r>
            <a:r>
              <a:t>…</a:t>
            </a:r>
            <a:endParaRPr sz="1200" spc="66">
              <a:solidFill>
                <a:srgbClr val="000000"/>
              </a:solidFill>
            </a:endParaRPr>
          </a:p>
          <a:p>
            <a:pPr marL="0" indent="0">
              <a:buSzTx/>
              <a:buNone/>
              <a:defRPr spc="100"/>
            </a:pPr>
            <a:r>
              <a:t>● A </a:t>
            </a:r>
            <a:r>
              <a:rPr b="1"/>
              <a:t>pack expansion </a:t>
            </a:r>
            <a:r>
              <a:t>is equivalent to a comma-separated list of instances of the </a:t>
            </a:r>
            <a:r>
              <a:rPr i="1"/>
              <a:t>pattern </a:t>
            </a:r>
            <a:endParaRPr i="1"/>
          </a:p>
          <a:p>
            <a:pPr marL="0" indent="0">
              <a:buSzTx/>
              <a:buNone/>
              <a:defRPr spc="100"/>
            </a:pPr>
            <a:r>
              <a:t>● A </a:t>
            </a:r>
            <a:r>
              <a:rPr b="1"/>
              <a:t>pattern </a:t>
            </a:r>
            <a:r>
              <a:t>is a </a:t>
            </a:r>
            <a:r>
              <a:rPr i="1"/>
              <a:t>set of tokens </a:t>
            </a:r>
            <a:r>
              <a:t>containing the identifiers of one or more </a:t>
            </a:r>
            <a:r>
              <a:rPr i="1"/>
              <a:t>parameter packs</a:t>
            </a:r>
            <a:r>
              <a:t>. When a </a:t>
            </a:r>
            <a:r>
              <a:rPr i="1"/>
              <a:t>pattern </a:t>
            </a:r>
            <a:r>
              <a:t>contains more than one </a:t>
            </a:r>
            <a:r>
              <a:rPr i="1"/>
              <a:t>parameter pack</a:t>
            </a:r>
            <a:r>
              <a:t>, all packs must have the same length</a:t>
            </a:r>
            <a:endParaRPr sz="1200" spc="66">
              <a:solidFill>
                <a:srgbClr val="000000"/>
              </a:solidFill>
            </a:endParaRPr>
          </a:p>
        </p:txBody>
      </p:sp>
      <p:sp>
        <p:nvSpPr>
          <p:cNvPr id="300" name="标题 2"/>
          <p:cNvSpPr txBox="1"/>
          <p:nvPr>
            <p:ph type="title"/>
          </p:nvPr>
        </p:nvSpPr>
        <p:spPr>
          <a:xfrm>
            <a:off x="114300" y="0"/>
            <a:ext cx="6491605" cy="705485"/>
          </a:xfrm>
          <a:prstGeom prst="rect">
            <a:avLst/>
          </a:prstGeom>
        </p:spPr>
        <p:txBody>
          <a:bodyPr/>
          <a:lstStyle/>
          <a:p>
            <a:r>
              <a:t>Variadic Template </a:t>
            </a:r>
          </a:p>
        </p:txBody>
      </p:sp>
      <p:sp>
        <p:nvSpPr>
          <p:cNvPr id="30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graphicFrame>
        <p:nvGraphicFramePr>
          <p:cNvPr id="302" name="表格 6"/>
          <p:cNvGraphicFramePr/>
          <p:nvPr/>
        </p:nvGraphicFramePr>
        <p:xfrm>
          <a:off x="608399" y="1205919"/>
          <a:ext cx="10968992" cy="838201"/>
        </p:xfrm>
        <a:graphic>
          <a:graphicData uri="http://schemas.openxmlformats.org/drawingml/2006/table">
            <a:tbl>
              <a:tblPr firstRow="1" bandRow="1">
                <a:tableStyleId>{4C3C2611-4C71-4FC5-86AE-919BDF0F9419}</a:tableStyleId>
              </a:tblPr>
              <a:tblGrid>
                <a:gridCol w="10968990"/>
              </a:tblGrid>
              <a:tr h="457200">
                <a:tc>
                  <a:txBody>
                    <a:bodyPr/>
                    <a:lstStyle/>
                    <a:p>
                      <a:pPr algn="l">
                        <a:defRPr sz="2400" spc="300">
                          <a:latin typeface="Times New Roman" panose="02020503050405090304"/>
                          <a:ea typeface="Times New Roman" panose="02020503050405090304"/>
                          <a:cs typeface="Times New Roman" panose="02020503050405090304"/>
                          <a:sym typeface="Times New Roman" panose="02020503050405090304"/>
                        </a:defRPr>
                      </a:pPr>
                      <a:r>
                        <a:t>Variadic template </a:t>
                      </a:r>
                      <a:r>
                        <a:rPr sz="1335" spc="166"/>
                        <a:t>(C++11) </a:t>
                      </a:r>
                      <a:r>
                        <a:t> </a:t>
                      </a:r>
                    </a:p>
                  </a:txBody>
                  <a:tcPr marL="45720" marR="45720" anchor="t" anchorCtr="0" horzOverflow="overflow">
                    <a:solidFill>
                      <a:srgbClr val="A8302C"/>
                    </a:solidFill>
                  </a:tcPr>
                </a:tc>
              </a:tr>
              <a:tr h="381000">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A variadic template captures a </a:t>
                      </a:r>
                      <a:r>
                        <a:rPr i="1"/>
                        <a:t>parameter pack </a:t>
                      </a:r>
                      <a:r>
                        <a:t>of arguments, which hold an arbitrary number of values or types </a:t>
                      </a:r>
                    </a:p>
                  </a:txBody>
                  <a:tcPr marL="45720" marR="45720" anchor="t" anchorCtr="0" horzOverflow="overflow">
                    <a:solidFill>
                      <a:srgbClr val="EFEFEF"/>
                    </a:solidFill>
                  </a:tcPr>
                </a:tc>
              </a:tr>
            </a:tbl>
          </a:graphicData>
        </a:graphic>
      </p:graphicFrame>
      <p:pic>
        <p:nvPicPr>
          <p:cNvPr id="303" name="图像" descr="图像"/>
          <p:cNvPicPr>
            <a:picLocks noChangeAspect="1"/>
          </p:cNvPicPr>
          <p:nvPr/>
        </p:nvPicPr>
        <p:blipFill>
          <a:blip r:embed="rId1"/>
          <a:stretch>
            <a:fillRect/>
          </a:stretch>
        </p:blipFill>
        <p:spPr>
          <a:xfrm>
            <a:off x="1445707" y="2567136"/>
            <a:ext cx="8991601" cy="749301"/>
          </a:xfrm>
          <a:prstGeom prst="rect">
            <a:avLst/>
          </a:prstGeom>
          <a:ln w="12700">
            <a:miter lim="400000"/>
            <a:headEnd/>
            <a:tailEnd/>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内容占位符 1"/>
          <p:cNvSpPr txBox="1"/>
          <p:nvPr>
            <p:ph type="body" idx="1"/>
          </p:nvPr>
        </p:nvSpPr>
        <p:spPr>
          <a:xfrm>
            <a:off x="582824" y="3428758"/>
            <a:ext cx="10969202" cy="4759201"/>
          </a:xfrm>
          <a:prstGeom prst="rect">
            <a:avLst/>
          </a:prstGeom>
        </p:spPr>
        <p:txBody>
          <a:bodyPr/>
          <a:lstStyle/>
          <a:p>
            <a:pPr marL="0" indent="0">
              <a:buSzTx/>
              <a:buNone/>
              <a:defRPr spc="100"/>
            </a:pPr>
            <a:r>
              <a:t>● The pack TArgs expands in a </a:t>
            </a:r>
            <a:r>
              <a:rPr i="1"/>
              <a:t>template-argument-list</a:t>
            </a:r>
            <a:r>
              <a:t>, i.e. list of template arguments The pack args expands in an </a:t>
            </a:r>
            <a:r>
              <a:rPr i="1"/>
              <a:t>initializer-list</a:t>
            </a:r>
            <a:r>
              <a:t>, i.e. list of values </a:t>
            </a:r>
          </a:p>
          <a:p>
            <a:pPr marL="0" indent="0">
              <a:buSzTx/>
              <a:buNone/>
              <a:defRPr spc="100"/>
            </a:pPr>
            <a:r>
              <a:t>● The number of variadic arguments can be retrieved with the </a:t>
            </a:r>
            <a:r>
              <a:rPr i="1"/>
              <a:t>sizeof</a:t>
            </a:r>
            <a:r>
              <a:t> operator</a:t>
            </a:r>
          </a:p>
          <a:p>
            <a:pPr marL="0" indent="0">
              <a:buSzTx/>
              <a:buNone/>
              <a:defRPr spc="100"/>
            </a:pPr>
            <a:r>
              <a:t>● Parameter pack can be also used to create a </a:t>
            </a:r>
            <a:r>
              <a:rPr b="1"/>
              <a:t>homogeneous variadic function parameters </a:t>
            </a:r>
            <a:endParaRPr sz="1200" b="1" spc="66">
              <a:solidFill>
                <a:srgbClr val="000000"/>
              </a:solidFill>
            </a:endParaRPr>
          </a:p>
          <a:p>
            <a:pPr marL="0" indent="0">
              <a:buSzTx/>
              <a:buNone/>
              <a:defRPr spc="100"/>
            </a:pPr>
          </a:p>
          <a:p>
            <a:pPr marL="0" indent="0">
              <a:buSzTx/>
              <a:buNone/>
              <a:defRPr spc="100"/>
            </a:pPr>
            <a:r>
              <a:t>● </a:t>
            </a:r>
            <a:r>
              <a:rPr i="1"/>
              <a:t>Note</a:t>
            </a:r>
            <a:r>
              <a:t>: variadic arguments must be the last one in the declaration.</a:t>
            </a:r>
          </a:p>
        </p:txBody>
      </p:sp>
      <p:pic>
        <p:nvPicPr>
          <p:cNvPr id="306" name="图像" descr="图像"/>
          <p:cNvPicPr>
            <a:picLocks noChangeAspect="1"/>
          </p:cNvPicPr>
          <p:nvPr/>
        </p:nvPicPr>
        <p:blipFill>
          <a:blip r:embed="rId1"/>
          <a:stretch>
            <a:fillRect/>
          </a:stretch>
        </p:blipFill>
        <p:spPr>
          <a:xfrm>
            <a:off x="1415309" y="2275589"/>
            <a:ext cx="9118601" cy="381000"/>
          </a:xfrm>
          <a:prstGeom prst="rect">
            <a:avLst/>
          </a:prstGeom>
          <a:ln w="12700">
            <a:miter lim="400000"/>
            <a:headEnd/>
            <a:tailEnd/>
          </a:ln>
        </p:spPr>
      </p:pic>
      <p:pic>
        <p:nvPicPr>
          <p:cNvPr id="307" name="图像" descr="图像"/>
          <p:cNvPicPr>
            <a:picLocks noChangeAspect="1"/>
          </p:cNvPicPr>
          <p:nvPr/>
        </p:nvPicPr>
        <p:blipFill>
          <a:blip r:embed="rId2"/>
          <a:stretch>
            <a:fillRect/>
          </a:stretch>
        </p:blipFill>
        <p:spPr>
          <a:xfrm>
            <a:off x="1415309" y="2656589"/>
            <a:ext cx="9067801" cy="635000"/>
          </a:xfrm>
          <a:prstGeom prst="rect">
            <a:avLst/>
          </a:prstGeom>
          <a:ln w="12700">
            <a:miter lim="400000"/>
            <a:headEnd/>
            <a:tailEnd/>
          </a:ln>
        </p:spPr>
      </p:pic>
      <p:sp>
        <p:nvSpPr>
          <p:cNvPr id="308" name="标题 2"/>
          <p:cNvSpPr txBox="1"/>
          <p:nvPr>
            <p:ph type="title"/>
          </p:nvPr>
        </p:nvSpPr>
        <p:spPr>
          <a:xfrm>
            <a:off x="114300" y="0"/>
            <a:ext cx="6491605" cy="705485"/>
          </a:xfrm>
          <a:prstGeom prst="rect">
            <a:avLst/>
          </a:prstGeom>
        </p:spPr>
        <p:txBody>
          <a:bodyPr/>
          <a:lstStyle/>
          <a:p>
            <a:r>
              <a:t>Variadic Template </a:t>
            </a:r>
          </a:p>
        </p:txBody>
      </p:sp>
      <p:sp>
        <p:nvSpPr>
          <p:cNvPr id="309"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10" name="图像" descr="图像"/>
          <p:cNvPicPr>
            <a:picLocks noChangeAspect="1"/>
          </p:cNvPicPr>
          <p:nvPr/>
        </p:nvPicPr>
        <p:blipFill>
          <a:blip r:embed="rId3"/>
          <a:stretch>
            <a:fillRect/>
          </a:stretch>
        </p:blipFill>
        <p:spPr>
          <a:xfrm>
            <a:off x="1415309" y="764288"/>
            <a:ext cx="9080501" cy="1511301"/>
          </a:xfrm>
          <a:prstGeom prst="rect">
            <a:avLst/>
          </a:prstGeom>
          <a:ln w="12700">
            <a:miter lim="400000"/>
            <a:headEnd/>
            <a:tailEnd/>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标题 2"/>
          <p:cNvSpPr txBox="1"/>
          <p:nvPr>
            <p:ph type="title"/>
          </p:nvPr>
        </p:nvSpPr>
        <p:spPr>
          <a:xfrm>
            <a:off x="114300" y="0"/>
            <a:ext cx="6491605" cy="705485"/>
          </a:xfrm>
          <a:prstGeom prst="rect">
            <a:avLst/>
          </a:prstGeom>
        </p:spPr>
        <p:txBody>
          <a:bodyPr/>
          <a:lstStyle/>
          <a:p>
            <a:r>
              <a:t>Example 1 Basic Unpack</a:t>
            </a:r>
          </a:p>
        </p:txBody>
      </p:sp>
      <p:sp>
        <p:nvSpPr>
          <p:cNvPr id="313"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14" name="图像" descr="图像"/>
          <p:cNvPicPr>
            <a:picLocks noChangeAspect="1"/>
          </p:cNvPicPr>
          <p:nvPr/>
        </p:nvPicPr>
        <p:blipFill>
          <a:blip r:embed="rId1"/>
          <a:stretch>
            <a:fillRect/>
          </a:stretch>
        </p:blipFill>
        <p:spPr>
          <a:xfrm>
            <a:off x="1574799" y="1087861"/>
            <a:ext cx="9042401" cy="4686301"/>
          </a:xfrm>
          <a:prstGeom prst="rect">
            <a:avLst/>
          </a:prstGeom>
          <a:ln w="12700">
            <a:miter lim="4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标题 2"/>
          <p:cNvSpPr txBox="1"/>
          <p:nvPr>
            <p:ph type="title"/>
          </p:nvPr>
        </p:nvSpPr>
        <p:spPr>
          <a:xfrm>
            <a:off x="114300" y="0"/>
            <a:ext cx="6491605" cy="705485"/>
          </a:xfrm>
          <a:prstGeom prst="rect">
            <a:avLst/>
          </a:prstGeom>
        </p:spPr>
        <p:txBody>
          <a:bodyPr/>
          <a:lstStyle/>
          <a:p>
            <a:r>
              <a:t>Example 2 Function Unpack</a:t>
            </a:r>
          </a:p>
        </p:txBody>
      </p:sp>
      <p:sp>
        <p:nvSpPr>
          <p:cNvPr id="317"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18" name="图像" descr="图像"/>
          <p:cNvPicPr>
            <a:picLocks noChangeAspect="1"/>
          </p:cNvPicPr>
          <p:nvPr/>
        </p:nvPicPr>
        <p:blipFill>
          <a:blip r:embed="rId1"/>
          <a:stretch>
            <a:fillRect/>
          </a:stretch>
        </p:blipFill>
        <p:spPr>
          <a:xfrm>
            <a:off x="1587499" y="1409700"/>
            <a:ext cx="9017001" cy="4038601"/>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内容占位符 1"/>
          <p:cNvSpPr txBox="1"/>
          <p:nvPr>
            <p:ph type="body" idx="1"/>
          </p:nvPr>
        </p:nvSpPr>
        <p:spPr>
          <a:xfrm>
            <a:off x="611399" y="885306"/>
            <a:ext cx="10969202" cy="4759200"/>
          </a:xfrm>
          <a:prstGeom prst="rect">
            <a:avLst/>
          </a:prstGeom>
        </p:spPr>
        <p:txBody>
          <a:bodyPr/>
          <a:lstStyle/>
          <a:p>
            <a:pPr marL="0" indent="0">
              <a:buSzTx/>
              <a:buNone/>
              <a:defRPr spc="100"/>
            </a:pPr>
            <a:r>
              <a:rPr b="1"/>
              <a:t>The problem</a:t>
            </a:r>
            <a:r>
              <a:t>: We want to define a function to handle different types </a:t>
            </a:r>
          </a:p>
        </p:txBody>
      </p:sp>
      <p:sp>
        <p:nvSpPr>
          <p:cNvPr id="140" name="标题 2"/>
          <p:cNvSpPr txBox="1"/>
          <p:nvPr>
            <p:ph type="title"/>
          </p:nvPr>
        </p:nvSpPr>
        <p:spPr>
          <a:xfrm>
            <a:off x="114300" y="0"/>
            <a:ext cx="6491605" cy="705485"/>
          </a:xfrm>
          <a:prstGeom prst="rect">
            <a:avLst/>
          </a:prstGeom>
        </p:spPr>
        <p:txBody>
          <a:bodyPr/>
          <a:lstStyle/>
          <a:p>
            <a:r>
              <a:t>What about function overloading?</a:t>
            </a:r>
            <a:endParaRPr sz="1200" b="0" spc="150">
              <a:solidFill>
                <a:srgbClr val="000000"/>
              </a:solidFill>
            </a:endParaRPr>
          </a:p>
        </p:txBody>
      </p:sp>
      <p:sp>
        <p:nvSpPr>
          <p:cNvPr id="141"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pic>
        <p:nvPicPr>
          <p:cNvPr id="142" name="图片 6" descr="图片 6"/>
          <p:cNvPicPr>
            <a:picLocks noChangeAspect="1"/>
          </p:cNvPicPr>
          <p:nvPr/>
        </p:nvPicPr>
        <p:blipFill>
          <a:blip r:embed="rId1"/>
          <a:stretch>
            <a:fillRect/>
          </a:stretch>
        </p:blipFill>
        <p:spPr>
          <a:xfrm>
            <a:off x="506663" y="1382761"/>
            <a:ext cx="9271001" cy="3399791"/>
          </a:xfrm>
          <a:prstGeom prst="rect">
            <a:avLst/>
          </a:prstGeom>
          <a:ln w="12700">
            <a:miter lim="400000"/>
            <a:headEnd/>
            <a:tailEnd/>
          </a:ln>
        </p:spPr>
      </p:pic>
      <p:sp>
        <p:nvSpPr>
          <p:cNvPr id="143" name="文本框 7"/>
          <p:cNvSpPr txBox="1"/>
          <p:nvPr/>
        </p:nvSpPr>
        <p:spPr>
          <a:xfrm>
            <a:off x="504078" y="4961651"/>
            <a:ext cx="9084924" cy="822129"/>
          </a:xfrm>
          <a:prstGeom prst="rect">
            <a:avLst/>
          </a:prstGeom>
          <a:ln w="12700">
            <a:miter lim="400000"/>
          </a:ln>
        </p:spPr>
        <p:txBody>
          <a:bodyPr lIns="45719" rIns="45719">
            <a:spAutoFit/>
          </a:bodyPr>
          <a:lstStyle/>
          <a:p>
            <a:pPr>
              <a:lnSpc>
                <a:spcPct val="130000"/>
              </a:lnSpc>
              <a:spcBef>
                <a:spcPts val="1000"/>
              </a:spcBef>
              <a:buFont typeface="Arial" panose="020B0604020202090204"/>
              <a:defRPr spc="100">
                <a:solidFill>
                  <a:srgbClr val="595959"/>
                </a:solidFill>
              </a:defRPr>
            </a:pPr>
            <a:r>
              <a:t>● Redundant code.</a:t>
            </a:r>
            <a:endParaRPr b="1"/>
          </a:p>
          <a:p>
            <a:pPr>
              <a:lnSpc>
                <a:spcPct val="130000"/>
              </a:lnSpc>
              <a:spcBef>
                <a:spcPts val="1000"/>
              </a:spcBef>
              <a:buFont typeface="Arial" panose="020B0604020202090204"/>
              <a:defRPr spc="100">
                <a:solidFill>
                  <a:srgbClr val="595959"/>
                </a:solidFill>
              </a:defRPr>
            </a:pPr>
            <a:r>
              <a:t>● If the user introduces a new type we have to write another function!</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42" grpId="1" animBg="1" advAuto="0"/>
      <p:bldP spid="143"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标题 2"/>
          <p:cNvSpPr txBox="1"/>
          <p:nvPr>
            <p:ph type="title"/>
          </p:nvPr>
        </p:nvSpPr>
        <p:spPr>
          <a:xfrm>
            <a:off x="114300" y="0"/>
            <a:ext cx="6491605" cy="705485"/>
          </a:xfrm>
          <a:prstGeom prst="rect">
            <a:avLst/>
          </a:prstGeom>
        </p:spPr>
        <p:txBody>
          <a:bodyPr/>
          <a:lstStyle/>
          <a:p>
            <a:r>
              <a:t>Example 3 Function Application</a:t>
            </a:r>
          </a:p>
        </p:txBody>
      </p:sp>
      <p:sp>
        <p:nvSpPr>
          <p:cNvPr id="321"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22" name="图像" descr="图像"/>
          <p:cNvPicPr>
            <a:picLocks noChangeAspect="1"/>
          </p:cNvPicPr>
          <p:nvPr/>
        </p:nvPicPr>
        <p:blipFill>
          <a:blip r:embed="rId1"/>
          <a:stretch>
            <a:fillRect/>
          </a:stretch>
        </p:blipFill>
        <p:spPr>
          <a:xfrm>
            <a:off x="1555749" y="1411711"/>
            <a:ext cx="9080501" cy="4038601"/>
          </a:xfrm>
          <a:prstGeom prst="rect">
            <a:avLst/>
          </a:prstGeom>
          <a:ln w="12700">
            <a:miter lim="400000"/>
            <a:headEnd/>
            <a:tailEnd/>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标题 2"/>
          <p:cNvSpPr txBox="1"/>
          <p:nvPr>
            <p:ph type="title"/>
          </p:nvPr>
        </p:nvSpPr>
        <p:spPr>
          <a:xfrm>
            <a:off x="114300" y="0"/>
            <a:ext cx="6491605" cy="705485"/>
          </a:xfrm>
          <a:prstGeom prst="rect">
            <a:avLst/>
          </a:prstGeom>
        </p:spPr>
        <p:txBody>
          <a:bodyPr/>
          <a:lstStyle/>
          <a:p>
            <a:r>
              <a:t>Example 4 Type Expansion</a:t>
            </a:r>
          </a:p>
        </p:txBody>
      </p:sp>
      <p:sp>
        <p:nvSpPr>
          <p:cNvPr id="325"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26" name="图像" descr="图像"/>
          <p:cNvPicPr>
            <a:picLocks noChangeAspect="1"/>
          </p:cNvPicPr>
          <p:nvPr/>
        </p:nvPicPr>
        <p:blipFill>
          <a:blip r:embed="rId1"/>
          <a:stretch>
            <a:fillRect/>
          </a:stretch>
        </p:blipFill>
        <p:spPr>
          <a:xfrm>
            <a:off x="1574799" y="2065761"/>
            <a:ext cx="9042401" cy="2730501"/>
          </a:xfrm>
          <a:prstGeom prst="rect">
            <a:avLst/>
          </a:prstGeom>
          <a:ln w="12700">
            <a:miter lim="400000"/>
            <a:headEnd/>
            <a:tailEnd/>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标题 2"/>
          <p:cNvSpPr txBox="1"/>
          <p:nvPr>
            <p:ph type="title"/>
          </p:nvPr>
        </p:nvSpPr>
        <p:spPr>
          <a:xfrm>
            <a:off x="114300" y="0"/>
            <a:ext cx="6491605" cy="705485"/>
          </a:xfrm>
          <a:prstGeom prst="rect">
            <a:avLst/>
          </a:prstGeom>
        </p:spPr>
        <p:txBody>
          <a:bodyPr/>
          <a:lstStyle/>
          <a:p>
            <a:r>
              <a:t>Function Initializer List Types  </a:t>
            </a:r>
          </a:p>
        </p:txBody>
      </p:sp>
      <p:sp>
        <p:nvSpPr>
          <p:cNvPr id="329"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pic>
        <p:nvPicPr>
          <p:cNvPr id="330" name="图像" descr="图像"/>
          <p:cNvPicPr>
            <a:picLocks noChangeAspect="1"/>
          </p:cNvPicPr>
          <p:nvPr/>
        </p:nvPicPr>
        <p:blipFill>
          <a:blip r:embed="rId1"/>
          <a:stretch>
            <a:fillRect/>
          </a:stretch>
        </p:blipFill>
        <p:spPr>
          <a:xfrm>
            <a:off x="1619249" y="1005311"/>
            <a:ext cx="8953501" cy="4851401"/>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内容占位符 1"/>
          <p:cNvSpPr txBox="1"/>
          <p:nvPr>
            <p:ph type="body" idx="1"/>
          </p:nvPr>
        </p:nvSpPr>
        <p:spPr>
          <a:xfrm>
            <a:off x="611399" y="1231645"/>
            <a:ext cx="10969202" cy="4759200"/>
          </a:xfrm>
          <a:prstGeom prst="rect">
            <a:avLst/>
          </a:prstGeom>
        </p:spPr>
        <p:txBody>
          <a:bodyPr/>
          <a:lstStyle/>
          <a:p>
            <a:pPr marL="0" indent="0">
              <a:buSzTx/>
              <a:buNone/>
              <a:defRPr spc="100"/>
            </a:pPr>
            <a:r>
              <a:t>● </a:t>
            </a:r>
            <a:r>
              <a:rPr>
                <a:solidFill>
                  <a:srgbClr val="0FBF4E"/>
                </a:solidFill>
              </a:rPr>
              <a:t>C++17 </a:t>
            </a:r>
            <a:r>
              <a:rPr b="1"/>
              <a:t>Folding expressions </a:t>
            </a:r>
            <a:r>
              <a:t>perform a </a:t>
            </a:r>
            <a:r>
              <a:rPr i="1"/>
              <a:t>fold </a:t>
            </a:r>
            <a:r>
              <a:t>of a template parameter pack over any binary operator in C++ (+, *, ,, +=, &amp;&amp;, &lt;= etc.) </a:t>
            </a:r>
          </a:p>
          <a:p>
            <a:pPr marL="0" indent="0">
              <a:buSzTx/>
              <a:buNone/>
              <a:defRPr spc="100"/>
            </a:pPr>
            <a:r>
              <a:t>● </a:t>
            </a:r>
            <a:r>
              <a:rPr b="1"/>
              <a:t>Unary/Binary folding</a:t>
            </a:r>
            <a:r>
              <a:t> </a:t>
            </a:r>
          </a:p>
        </p:txBody>
      </p:sp>
      <p:pic>
        <p:nvPicPr>
          <p:cNvPr id="333" name="图像" descr="图像"/>
          <p:cNvPicPr>
            <a:picLocks noChangeAspect="1"/>
          </p:cNvPicPr>
          <p:nvPr/>
        </p:nvPicPr>
        <p:blipFill>
          <a:blip r:embed="rId1"/>
          <a:stretch>
            <a:fillRect/>
          </a:stretch>
        </p:blipFill>
        <p:spPr>
          <a:xfrm>
            <a:off x="766974" y="2636265"/>
            <a:ext cx="9004301" cy="3441701"/>
          </a:xfrm>
          <a:prstGeom prst="rect">
            <a:avLst/>
          </a:prstGeom>
          <a:ln w="12700">
            <a:miter lim="400000"/>
            <a:headEnd/>
            <a:tailEnd/>
          </a:ln>
        </p:spPr>
      </p:pic>
      <p:sp>
        <p:nvSpPr>
          <p:cNvPr id="334" name="标题 2"/>
          <p:cNvSpPr txBox="1"/>
          <p:nvPr>
            <p:ph type="title"/>
          </p:nvPr>
        </p:nvSpPr>
        <p:spPr>
          <a:xfrm>
            <a:off x="114300" y="0"/>
            <a:ext cx="6491605" cy="705485"/>
          </a:xfrm>
          <a:prstGeom prst="rect">
            <a:avLst/>
          </a:prstGeom>
        </p:spPr>
        <p:txBody>
          <a:bodyPr/>
          <a:lstStyle/>
          <a:p>
            <a:r>
              <a:t>Folding Expression </a:t>
            </a:r>
          </a:p>
        </p:txBody>
      </p:sp>
      <p:sp>
        <p:nvSpPr>
          <p:cNvPr id="335" name="灯片编号占位符 4"/>
          <p:cNvSpPr txBox="1"/>
          <p:nvPr>
            <p:ph type="sldNum" sz="quarter" idx="2"/>
          </p:nvPr>
        </p:nvSpPr>
        <p:spPr>
          <a:xfrm>
            <a:off x="11833847" y="6586002"/>
            <a:ext cx="245404" cy="226986"/>
          </a:xfrm>
          <a:prstGeom prst="rect">
            <a:avLst/>
          </a:prstGeom>
        </p:spPr>
        <p:txBody>
          <a:bodyPr/>
          <a:lstStyle/>
          <a:p>
            <a:fld id="{86CB4B4D-7CA3-9044-876B-883B54F8677D}" type="slidenum">
              <a:rPr/>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306955" y="4375785"/>
            <a:ext cx="7578090" cy="1648460"/>
          </a:xfrm>
        </p:spPr>
        <p:txBody>
          <a:bodyPr/>
          <a:lstStyle/>
          <a:p>
            <a:r>
              <a:rPr lang="en-US" altLang="zh-CN" sz="2800"/>
              <a:t>Qijun Zhao</a:t>
            </a:r>
            <a:endParaRPr lang="en-US" altLang="zh-CN" sz="2800"/>
          </a:p>
          <a:p>
            <a:r>
              <a:rPr lang="en-US" altLang="zh-CN" sz="2800"/>
              <a:t>qjzhao@scu.edu.cn</a:t>
            </a:r>
            <a:endParaRPr lang="en-US" altLang="zh-CN" sz="2800"/>
          </a:p>
        </p:txBody>
      </p:sp>
      <p:sp>
        <p:nvSpPr>
          <p:cNvPr id="6" name="标题 5"/>
          <p:cNvSpPr>
            <a:spLocks noGrp="1"/>
          </p:cNvSpPr>
          <p:nvPr>
            <p:ph type="ctrTitle"/>
            <p:custDataLst>
              <p:tags r:id="rId2"/>
            </p:custDataLst>
          </p:nvPr>
        </p:nvSpPr>
        <p:spPr>
          <a:xfrm>
            <a:off x="80645" y="2258695"/>
            <a:ext cx="12053570" cy="1099820"/>
          </a:xfrm>
        </p:spPr>
        <p:txBody>
          <a:bodyPr/>
          <a:p>
            <a:pPr>
              <a:lnSpc>
                <a:spcPct val="130000"/>
              </a:lnSpc>
            </a:pPr>
            <a:r>
              <a:rPr lang="en-US" sz="4800">
                <a:sym typeface="+mn-ea"/>
              </a:rPr>
              <a:t>Coding to make the world better</a:t>
            </a:r>
            <a:endParaRPr lang="en-US" sz="4800"/>
          </a:p>
        </p:txBody>
      </p:sp>
    </p:spTree>
    <p:custDataLst>
      <p:tags r:id="rId3"/>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内容占位符 1"/>
          <p:cNvSpPr txBox="1"/>
          <p:nvPr>
            <p:ph type="body" idx="1"/>
          </p:nvPr>
        </p:nvSpPr>
        <p:spPr>
          <a:xfrm>
            <a:off x="611399" y="2672650"/>
            <a:ext cx="10969202" cy="4759200"/>
          </a:xfrm>
          <a:prstGeom prst="rect">
            <a:avLst/>
          </a:prstGeom>
        </p:spPr>
        <p:txBody>
          <a:bodyPr/>
          <a:lstStyle>
            <a:lvl1pPr marL="0" indent="0">
              <a:buSzTx/>
              <a:buNone/>
              <a:defRPr spc="100"/>
            </a:lvl1pPr>
          </a:lstStyle>
          <a:p>
            <a:r>
              <a:t>A function template works with multiple types without repeating the entire code for each of them:</a:t>
            </a:r>
            <a:endParaRPr sz="1200" spc="66">
              <a:solidFill>
                <a:srgbClr val="000000"/>
              </a:solidFill>
            </a:endParaRPr>
          </a:p>
        </p:txBody>
      </p:sp>
      <p:sp>
        <p:nvSpPr>
          <p:cNvPr id="146" name="标题 2"/>
          <p:cNvSpPr txBox="1"/>
          <p:nvPr>
            <p:ph type="title"/>
          </p:nvPr>
        </p:nvSpPr>
        <p:spPr>
          <a:xfrm>
            <a:off x="114300" y="0"/>
            <a:ext cx="6491605" cy="705485"/>
          </a:xfrm>
          <a:prstGeom prst="rect">
            <a:avLst/>
          </a:prstGeom>
        </p:spPr>
        <p:txBody>
          <a:bodyPr/>
          <a:lstStyle/>
          <a:p>
            <a:r>
              <a:t>Function Template </a:t>
            </a:r>
          </a:p>
        </p:txBody>
      </p:sp>
      <p:sp>
        <p:nvSpPr>
          <p:cNvPr id="147"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pic>
        <p:nvPicPr>
          <p:cNvPr id="148" name="图片 5" descr="图片 5"/>
          <p:cNvPicPr>
            <a:picLocks noChangeAspect="1"/>
          </p:cNvPicPr>
          <p:nvPr/>
        </p:nvPicPr>
        <p:blipFill>
          <a:blip r:embed="rId1"/>
          <a:stretch>
            <a:fillRect/>
          </a:stretch>
        </p:blipFill>
        <p:spPr>
          <a:xfrm>
            <a:off x="3123512" y="4061771"/>
            <a:ext cx="6540501" cy="1952626"/>
          </a:xfrm>
          <a:prstGeom prst="rect">
            <a:avLst/>
          </a:prstGeom>
          <a:ln w="12700">
            <a:miter lim="400000"/>
            <a:headEnd/>
            <a:tailEnd/>
          </a:ln>
        </p:spPr>
      </p:pic>
      <p:sp>
        <p:nvSpPr>
          <p:cNvPr id="149" name="文本框 6"/>
          <p:cNvSpPr txBox="1"/>
          <p:nvPr/>
        </p:nvSpPr>
        <p:spPr>
          <a:xfrm>
            <a:off x="608277" y="3582981"/>
            <a:ext cx="2606676" cy="623713"/>
          </a:xfrm>
          <a:prstGeom prst="rect">
            <a:avLst/>
          </a:prstGeom>
          <a:gradFill>
            <a:gsLst>
              <a:gs pos="0">
                <a:srgbClr val="6CD0A0"/>
              </a:gs>
              <a:gs pos="50000">
                <a:srgbClr val="50D096"/>
              </a:gs>
              <a:gs pos="100000">
                <a:srgbClr val="40BE85"/>
              </a:gs>
            </a:gsLst>
            <a:lin ang="5400000"/>
          </a:gradFill>
          <a:ln w="6350">
            <a:solidFill>
              <a:schemeClr val="accent3"/>
            </a:solidFill>
            <a:miter/>
          </a:ln>
        </p:spPr>
        <p:txBody>
          <a:bodyPr lIns="45719" rIns="45719">
            <a:spAutoFit/>
          </a:bodyPr>
          <a:lstStyle/>
          <a:p>
            <a:pPr>
              <a:defRPr>
                <a:solidFill>
                  <a:srgbClr val="FFFFFF"/>
                </a:solidFill>
              </a:defRPr>
            </a:pPr>
            <a:r>
              <a:t>Indicating this</a:t>
            </a:r>
          </a:p>
          <a:p>
            <a:pPr>
              <a:defRPr>
                <a:solidFill>
                  <a:srgbClr val="FFFFFF"/>
                </a:solidFill>
              </a:defRPr>
            </a:pPr>
            <a:r>
              <a:t>function is a template</a:t>
            </a:r>
          </a:p>
        </p:txBody>
      </p:sp>
      <p:sp>
        <p:nvSpPr>
          <p:cNvPr id="150" name="文本框 7"/>
          <p:cNvSpPr txBox="1"/>
          <p:nvPr/>
        </p:nvSpPr>
        <p:spPr>
          <a:xfrm>
            <a:off x="4792927" y="3280086"/>
            <a:ext cx="2606676" cy="623713"/>
          </a:xfrm>
          <a:prstGeom prst="rect">
            <a:avLst/>
          </a:prstGeom>
          <a:gradFill>
            <a:gsLst>
              <a:gs pos="0">
                <a:srgbClr val="6CD0A0"/>
              </a:gs>
              <a:gs pos="50000">
                <a:srgbClr val="50D096"/>
              </a:gs>
              <a:gs pos="100000">
                <a:srgbClr val="40BE85"/>
              </a:gs>
            </a:gsLst>
            <a:lin ang="5400000"/>
          </a:gradFill>
          <a:ln w="6350">
            <a:solidFill>
              <a:schemeClr val="accent3"/>
            </a:solidFill>
            <a:miter/>
          </a:ln>
        </p:spPr>
        <p:txBody>
          <a:bodyPr lIns="45719" rIns="45719">
            <a:spAutoFit/>
          </a:bodyPr>
          <a:lstStyle/>
          <a:p>
            <a:pPr>
              <a:defRPr>
                <a:solidFill>
                  <a:srgbClr val="FFFFFF"/>
                </a:solidFill>
              </a:defRPr>
            </a:pPr>
            <a:r>
              <a:t>Specifies that</a:t>
            </a:r>
          </a:p>
          <a:p>
            <a:pPr>
              <a:defRPr>
                <a:solidFill>
                  <a:srgbClr val="FFFFFF"/>
                </a:solidFill>
              </a:defRPr>
            </a:pPr>
            <a:r>
              <a:t>Type is generic</a:t>
            </a:r>
          </a:p>
        </p:txBody>
      </p:sp>
      <p:sp>
        <p:nvSpPr>
          <p:cNvPr id="151" name="文本框 8"/>
          <p:cNvSpPr txBox="1"/>
          <p:nvPr/>
        </p:nvSpPr>
        <p:spPr>
          <a:xfrm>
            <a:off x="9221417" y="3416611"/>
            <a:ext cx="1419861" cy="890413"/>
          </a:xfrm>
          <a:prstGeom prst="rect">
            <a:avLst/>
          </a:prstGeom>
          <a:gradFill>
            <a:gsLst>
              <a:gs pos="0">
                <a:srgbClr val="6CD0A0"/>
              </a:gs>
              <a:gs pos="50000">
                <a:srgbClr val="50D096"/>
              </a:gs>
              <a:gs pos="100000">
                <a:srgbClr val="40BE85"/>
              </a:gs>
            </a:gsLst>
            <a:lin ang="5400000"/>
          </a:gradFill>
          <a:ln w="6350">
            <a:solidFill>
              <a:schemeClr val="accent3"/>
            </a:solidFill>
            <a:miter/>
          </a:ln>
        </p:spPr>
        <p:txBody>
          <a:bodyPr lIns="45719" rIns="45719">
            <a:spAutoFit/>
          </a:bodyPr>
          <a:lstStyle/>
          <a:p>
            <a:pPr>
              <a:defRPr>
                <a:solidFill>
                  <a:srgbClr val="FFFFFF"/>
                </a:solidFill>
              </a:defRPr>
            </a:pPr>
            <a:r>
              <a:t>List of your</a:t>
            </a:r>
          </a:p>
          <a:p>
            <a:pPr>
              <a:defRPr>
                <a:solidFill>
                  <a:srgbClr val="FFFFFF"/>
                </a:solidFill>
              </a:defRPr>
            </a:pPr>
            <a:r>
              <a:t>template</a:t>
            </a:r>
          </a:p>
          <a:p>
            <a:pPr>
              <a:defRPr>
                <a:solidFill>
                  <a:srgbClr val="FFFFFF"/>
                </a:solidFill>
              </a:defRPr>
            </a:pPr>
            <a:r>
              <a:t>variables</a:t>
            </a:r>
          </a:p>
        </p:txBody>
      </p:sp>
      <p:sp>
        <p:nvSpPr>
          <p:cNvPr id="152" name="直接箭头连接符 9"/>
          <p:cNvSpPr/>
          <p:nvPr/>
        </p:nvSpPr>
        <p:spPr>
          <a:xfrm>
            <a:off x="3288612" y="3925246"/>
            <a:ext cx="527686" cy="243206"/>
          </a:xfrm>
          <a:prstGeom prst="line">
            <a:avLst/>
          </a:prstGeom>
          <a:ln w="19050">
            <a:solidFill>
              <a:schemeClr val="accent3"/>
            </a:solidFill>
            <a:miter/>
            <a:tailEnd type="triangle"/>
          </a:ln>
        </p:spPr>
        <p:txBody>
          <a:bodyPr lIns="0" tIns="0" rIns="0" bIns="0"/>
          <a:lstStyle/>
          <a:p/>
        </p:txBody>
      </p:sp>
      <p:sp>
        <p:nvSpPr>
          <p:cNvPr id="153" name="直接箭头连接符 10"/>
          <p:cNvSpPr/>
          <p:nvPr/>
        </p:nvSpPr>
        <p:spPr>
          <a:xfrm flipH="1">
            <a:off x="8613087" y="3866826"/>
            <a:ext cx="372111" cy="471806"/>
          </a:xfrm>
          <a:prstGeom prst="line">
            <a:avLst/>
          </a:prstGeom>
          <a:ln w="19050">
            <a:solidFill>
              <a:schemeClr val="accent3"/>
            </a:solidFill>
            <a:miter/>
            <a:tailEnd type="triangle"/>
          </a:ln>
        </p:spPr>
        <p:txBody>
          <a:bodyPr lIns="0" tIns="0" rIns="0" bIns="0"/>
          <a:lstStyle/>
          <a:p/>
        </p:txBody>
      </p:sp>
      <p:sp>
        <p:nvSpPr>
          <p:cNvPr id="154" name="直接箭头连接符 11"/>
          <p:cNvSpPr/>
          <p:nvPr/>
        </p:nvSpPr>
        <p:spPr>
          <a:xfrm flipH="1">
            <a:off x="6278827" y="3925246"/>
            <a:ext cx="11431" cy="344171"/>
          </a:xfrm>
          <a:prstGeom prst="line">
            <a:avLst/>
          </a:prstGeom>
          <a:ln w="19050">
            <a:solidFill>
              <a:schemeClr val="accent3"/>
            </a:solidFill>
            <a:miter/>
            <a:tailEnd type="triangle"/>
          </a:ln>
        </p:spPr>
        <p:txBody>
          <a:bodyPr lIns="0" tIns="0" rIns="0" bIns="0"/>
          <a:lstStyle/>
          <a:p/>
        </p:txBody>
      </p:sp>
      <p:graphicFrame>
        <p:nvGraphicFramePr>
          <p:cNvPr id="155" name="表格 6"/>
          <p:cNvGraphicFramePr/>
          <p:nvPr/>
        </p:nvGraphicFramePr>
        <p:xfrm>
          <a:off x="611504" y="922684"/>
          <a:ext cx="10968992" cy="838201"/>
        </p:xfrm>
        <a:graphic>
          <a:graphicData uri="http://schemas.openxmlformats.org/drawingml/2006/table">
            <a:tbl>
              <a:tblPr firstRow="1" bandRow="1">
                <a:tableStyleId>{4C3C2611-4C71-4FC5-86AE-919BDF0F9419}</a:tableStyleId>
              </a:tblPr>
              <a:tblGrid>
                <a:gridCol w="10968990"/>
              </a:tblGrid>
              <a:tr h="457200">
                <a:tc>
                  <a:txBody>
                    <a:bodyPr/>
                    <a:lstStyle/>
                    <a:p>
                      <a:pPr algn="l">
                        <a:defRPr sz="1800" b="0">
                          <a:solidFill>
                            <a:srgbClr val="000000"/>
                          </a:solidFill>
                        </a:defRPr>
                      </a:pPr>
                      <a:r>
                        <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rPr>
                        <a:t>Function Template</a:t>
                      </a:r>
                      <a:endPar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txBody>
                  <a:tcPr marL="45720" marR="45720" anchor="t" anchorCtr="0" horzOverflow="overflow">
                    <a:solidFill>
                      <a:srgbClr val="A8302C"/>
                    </a:solidFill>
                  </a:tcPr>
                </a:tc>
              </a:tr>
              <a:tr h="381000">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A function template is a function schema that operates with </a:t>
                      </a:r>
                      <a:r>
                        <a:rPr i="1"/>
                        <a:t>generic </a:t>
                      </a:r>
                      <a:r>
                        <a:t>types (independent of any particular type) or concrete values </a:t>
                      </a:r>
                      <a:endParaRPr sz="1200" spc="180"/>
                    </a:p>
                    <a:p>
                      <a:pPr algn="l">
                        <a:defRPr sz="2000" b="1" spc="300">
                          <a:latin typeface="Times New Roman" panose="02020503050405090304"/>
                          <a:ea typeface="Times New Roman" panose="02020503050405090304"/>
                          <a:cs typeface="Times New Roman" panose="02020503050405090304"/>
                          <a:sym typeface="Times New Roman" panose="02020503050405090304"/>
                        </a:defRPr>
                      </a:pPr>
                      <a:endParaRPr sz="1200" spc="180"/>
                    </a:p>
                  </a:txBody>
                  <a:tcPr marL="45720" marR="45720" anchor="t" anchorCtr="0" horzOverflow="overflow">
                    <a:solidFill>
                      <a:srgbClr val="EFEFEF"/>
                    </a:solidFill>
                  </a:tcPr>
                </a:tc>
              </a:tr>
            </a:tbl>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4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type="el">
                                    <p:tmAbs val="0"/>
                                  </p:iterate>
                                  <p:childTnLst>
                                    <p:set>
                                      <p:cBhvr>
                                        <p:cTn id="13" dur="indefinite" fill="hold"/>
                                        <p:tgtEl>
                                          <p:spTgt spid="1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type="el">
                                    <p:tmAbs val="0"/>
                                  </p:iterate>
                                  <p:childTnLst>
                                    <p:set>
                                      <p:cBhvr>
                                        <p:cTn id="17" dur="indefinite" fill="hold"/>
                                        <p:tgtEl>
                                          <p:spTgt spid="15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type="el">
                                    <p:tmAbs val="0"/>
                                  </p:iterate>
                                  <p:childTnLst>
                                    <p:set>
                                      <p:cBhvr>
                                        <p:cTn id="20" dur="indefinite" fill="hold"/>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type="el">
                                    <p:tmAbs val="0"/>
                                  </p:iterate>
                                  <p:childTnLst>
                                    <p:set>
                                      <p:cBhvr>
                                        <p:cTn id="24" dur="indefinite" fill="hold"/>
                                        <p:tgtEl>
                                          <p:spTgt spid="15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type="el">
                                    <p:tmAbs val="0"/>
                                  </p:iterate>
                                  <p:childTnLst>
                                    <p:set>
                                      <p:cBhvr>
                                        <p:cTn id="27" dur="indefinite" fill="hold"/>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53" grpId="7" animBg="1" advAuto="0"/>
      <p:bldP spid="150" grpId="4" animBg="1" advAuto="0"/>
      <p:bldP spid="148" grpId="1" animBg="1" advAuto="0"/>
      <p:bldP spid="154" grpId="5" animBg="1" advAuto="0"/>
      <p:bldP spid="152" grpId="3" animBg="1" advAuto="0"/>
      <p:bldP spid="149" grpId="2" animBg="1" advAuto="0"/>
      <p:bldP spid="151" grpId="6"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内容占位符 1"/>
          <p:cNvSpPr txBox="1"/>
          <p:nvPr>
            <p:ph type="body" idx="1"/>
          </p:nvPr>
        </p:nvSpPr>
        <p:spPr>
          <a:xfrm>
            <a:off x="518279" y="1348782"/>
            <a:ext cx="10969201" cy="4759201"/>
          </a:xfrm>
          <a:prstGeom prst="rect">
            <a:avLst/>
          </a:prstGeom>
        </p:spPr>
        <p:txBody>
          <a:bodyPr/>
          <a:lstStyle/>
          <a:p>
            <a:pPr marL="0" indent="0">
              <a:buSzTx/>
              <a:buNone/>
              <a:defRPr spc="100"/>
            </a:pPr>
            <a:r>
              <a:t>We can define default parameter types!</a:t>
            </a: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pPr>
          </a:p>
          <a:p>
            <a:pPr marL="0" indent="0">
              <a:buSzTx/>
              <a:buNone/>
              <a:defRPr spc="100"/>
            </a:pPr>
            <a:r>
              <a:t>What does it look like to use a template function?</a:t>
            </a:r>
          </a:p>
        </p:txBody>
      </p:sp>
      <p:sp>
        <p:nvSpPr>
          <p:cNvPr id="158" name="标题 2"/>
          <p:cNvSpPr txBox="1"/>
          <p:nvPr>
            <p:ph type="title"/>
          </p:nvPr>
        </p:nvSpPr>
        <p:spPr>
          <a:xfrm>
            <a:off x="114300" y="0"/>
            <a:ext cx="6491605" cy="705485"/>
          </a:xfrm>
          <a:prstGeom prst="rect">
            <a:avLst/>
          </a:prstGeom>
        </p:spPr>
        <p:txBody>
          <a:bodyPr/>
          <a:lstStyle/>
          <a:p>
            <a:r>
              <a:t>Default Types</a:t>
            </a:r>
          </a:p>
        </p:txBody>
      </p:sp>
      <p:sp>
        <p:nvSpPr>
          <p:cNvPr id="159"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pic>
        <p:nvPicPr>
          <p:cNvPr id="160" name="图片 5" descr="图片 5"/>
          <p:cNvPicPr>
            <a:picLocks noChangeAspect="1"/>
          </p:cNvPicPr>
          <p:nvPr/>
        </p:nvPicPr>
        <p:blipFill>
          <a:blip r:embed="rId1"/>
          <a:stretch>
            <a:fillRect/>
          </a:stretch>
        </p:blipFill>
        <p:spPr>
          <a:xfrm>
            <a:off x="523240" y="2040266"/>
            <a:ext cx="10562591" cy="2240916"/>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57"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内容占位符 1"/>
          <p:cNvSpPr txBox="1"/>
          <p:nvPr>
            <p:ph type="body" idx="1"/>
          </p:nvPr>
        </p:nvSpPr>
        <p:spPr>
          <a:xfrm>
            <a:off x="727268" y="2546095"/>
            <a:ext cx="10969202" cy="4759201"/>
          </a:xfrm>
          <a:prstGeom prst="rect">
            <a:avLst/>
          </a:prstGeom>
        </p:spPr>
        <p:txBody>
          <a:bodyPr/>
          <a:lstStyle>
            <a:lvl1pPr marL="0" indent="0">
              <a:buSzTx/>
              <a:buNone/>
              <a:defRPr spc="100"/>
            </a:lvl1pPr>
          </a:lstStyle>
          <a:p>
            <a:r>
              <a:t>We can explicitly define what type we will pass, like this:</a:t>
            </a:r>
          </a:p>
        </p:txBody>
      </p:sp>
      <p:sp>
        <p:nvSpPr>
          <p:cNvPr id="163" name="标题 2"/>
          <p:cNvSpPr txBox="1"/>
          <p:nvPr>
            <p:ph type="title"/>
          </p:nvPr>
        </p:nvSpPr>
        <p:spPr>
          <a:xfrm>
            <a:off x="114300" y="0"/>
            <a:ext cx="6491605" cy="705485"/>
          </a:xfrm>
          <a:prstGeom prst="rect">
            <a:avLst/>
          </a:prstGeom>
        </p:spPr>
        <p:txBody>
          <a:bodyPr/>
          <a:lstStyle/>
          <a:p>
            <a:r>
              <a:t>Calling template functions</a:t>
            </a:r>
          </a:p>
        </p:txBody>
      </p:sp>
      <p:sp>
        <p:nvSpPr>
          <p:cNvPr id="164"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pic>
        <p:nvPicPr>
          <p:cNvPr id="165" name="图片 5" descr="图片 5"/>
          <p:cNvPicPr>
            <a:picLocks noChangeAspect="1"/>
          </p:cNvPicPr>
          <p:nvPr/>
        </p:nvPicPr>
        <p:blipFill>
          <a:blip r:embed="rId1"/>
          <a:stretch>
            <a:fillRect/>
          </a:stretch>
        </p:blipFill>
        <p:spPr>
          <a:xfrm>
            <a:off x="478454" y="2978736"/>
            <a:ext cx="11590656" cy="3124201"/>
          </a:xfrm>
          <a:prstGeom prst="rect">
            <a:avLst/>
          </a:prstGeom>
          <a:ln w="12700">
            <a:miter lim="400000"/>
            <a:headEnd/>
            <a:tailEnd/>
          </a:ln>
        </p:spPr>
      </p:pic>
      <p:graphicFrame>
        <p:nvGraphicFramePr>
          <p:cNvPr id="166" name="表格 6"/>
          <p:cNvGraphicFramePr/>
          <p:nvPr/>
        </p:nvGraphicFramePr>
        <p:xfrm>
          <a:off x="455663" y="832186"/>
          <a:ext cx="10981901" cy="1467243"/>
        </p:xfrm>
        <a:graphic>
          <a:graphicData uri="http://schemas.openxmlformats.org/drawingml/2006/table">
            <a:tbl>
              <a:tblPr firstRow="1" bandRow="1">
                <a:tableStyleId>{4C3C2611-4C71-4FC5-86AE-919BDF0F9419}</a:tableStyleId>
              </a:tblPr>
              <a:tblGrid>
                <a:gridCol w="10969200"/>
              </a:tblGrid>
              <a:tr h="446791">
                <a:tc>
                  <a:txBody>
                    <a:bodyPr/>
                    <a:lstStyle/>
                    <a:p>
                      <a:pPr algn="l">
                        <a:defRPr sz="1800" b="0">
                          <a:solidFill>
                            <a:srgbClr val="000000"/>
                          </a:solidFill>
                        </a:defRPr>
                      </a:pPr>
                      <a:r>
                        <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rPr>
                        <a:t>Explicit Template Instantiation </a:t>
                      </a:r>
                      <a:endPar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txBody>
                  <a:tcPr marL="45720" marR="45720" anchor="t" anchorCtr="0" horzOverflow="overflow">
                    <a:solidFill>
                      <a:srgbClr val="A8302C"/>
                    </a:solidFill>
                  </a:tcPr>
                </a:tc>
              </a:tr>
              <a:tr h="1007750">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Explicit template instantiation occurs when the compiler generates code depending only on the </a:t>
                      </a:r>
                      <a:r>
                        <a:rPr i="1"/>
                        <a:t>explicit template arguments </a:t>
                      </a:r>
                      <a:r>
                        <a:t>specified in the declaration. Useful when dealing with multiple translation units to reduce the binary size </a:t>
                      </a:r>
                    </a:p>
                  </a:txBody>
                  <a:tcPr marL="45720" marR="45720" anchor="t" anchorCtr="0" horzOverflow="overflow">
                    <a:solidFill>
                      <a:srgbClr val="EFEFEF"/>
                    </a:solidFill>
                  </a:tcPr>
                </a:tc>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内容占位符 1"/>
          <p:cNvSpPr txBox="1"/>
          <p:nvPr>
            <p:ph type="body" idx="1"/>
          </p:nvPr>
        </p:nvSpPr>
        <p:spPr>
          <a:xfrm>
            <a:off x="428159" y="2327232"/>
            <a:ext cx="10969201" cy="4759201"/>
          </a:xfrm>
          <a:prstGeom prst="rect">
            <a:avLst/>
          </a:prstGeom>
        </p:spPr>
        <p:txBody>
          <a:bodyPr/>
          <a:lstStyle/>
          <a:p>
            <a:pPr marL="0" indent="0">
              <a:buSzTx/>
              <a:buNone/>
              <a:defRPr spc="100"/>
            </a:pPr>
            <a:r>
              <a:t>We can also </a:t>
            </a:r>
            <a:r>
              <a:rPr b="1"/>
              <a:t>implicitly</a:t>
            </a:r>
            <a:r>
              <a:t> leave it for the compiler to deduce!</a:t>
            </a:r>
          </a:p>
        </p:txBody>
      </p:sp>
      <p:sp>
        <p:nvSpPr>
          <p:cNvPr id="169" name="标题 2"/>
          <p:cNvSpPr txBox="1"/>
          <p:nvPr>
            <p:ph type="title"/>
          </p:nvPr>
        </p:nvSpPr>
        <p:spPr>
          <a:xfrm>
            <a:off x="114300" y="0"/>
            <a:ext cx="6491605" cy="705485"/>
          </a:xfrm>
          <a:prstGeom prst="rect">
            <a:avLst/>
          </a:prstGeom>
        </p:spPr>
        <p:txBody>
          <a:bodyPr/>
          <a:lstStyle/>
          <a:p>
            <a:r>
              <a:t>Calling template functions</a:t>
            </a:r>
          </a:p>
        </p:txBody>
      </p:sp>
      <p:sp>
        <p:nvSpPr>
          <p:cNvPr id="170"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pic>
        <p:nvPicPr>
          <p:cNvPr id="171" name="图片 5" descr="图片 5"/>
          <p:cNvPicPr>
            <a:picLocks noChangeAspect="1"/>
          </p:cNvPicPr>
          <p:nvPr/>
        </p:nvPicPr>
        <p:blipFill>
          <a:blip r:embed="rId1"/>
          <a:stretch>
            <a:fillRect/>
          </a:stretch>
        </p:blipFill>
        <p:spPr>
          <a:xfrm>
            <a:off x="756384" y="3279042"/>
            <a:ext cx="9917431" cy="2613661"/>
          </a:xfrm>
          <a:prstGeom prst="rect">
            <a:avLst/>
          </a:prstGeom>
          <a:ln w="12700">
            <a:miter lim="400000"/>
            <a:headEnd/>
            <a:tailEnd/>
          </a:ln>
        </p:spPr>
      </p:pic>
      <p:sp>
        <p:nvSpPr>
          <p:cNvPr id="172" name="圆角矩形 6"/>
          <p:cNvSpPr/>
          <p:nvPr/>
        </p:nvSpPr>
        <p:spPr>
          <a:xfrm>
            <a:off x="1956534" y="5531387"/>
            <a:ext cx="2352041" cy="430531"/>
          </a:xfrm>
          <a:prstGeom prst="roundRect">
            <a:avLst>
              <a:gd name="adj" fmla="val 16667"/>
            </a:avLst>
          </a:prstGeom>
          <a:ln w="38100">
            <a:solidFill>
              <a:schemeClr val="accent6"/>
            </a:solidFill>
            <a:miter/>
          </a:ln>
        </p:spPr>
        <p:txBody>
          <a:bodyPr lIns="0" tIns="0" rIns="0" bIns="0" anchor="ctr"/>
          <a:lstStyle/>
          <a:p>
            <a:pPr algn="ctr"/>
          </a:p>
        </p:txBody>
      </p:sp>
      <p:sp>
        <p:nvSpPr>
          <p:cNvPr id="173" name="圆角矩形 7"/>
          <p:cNvSpPr/>
          <p:nvPr/>
        </p:nvSpPr>
        <p:spPr>
          <a:xfrm>
            <a:off x="3547844" y="3583842"/>
            <a:ext cx="1595756" cy="430531"/>
          </a:xfrm>
          <a:prstGeom prst="roundRect">
            <a:avLst>
              <a:gd name="adj" fmla="val 16667"/>
            </a:avLst>
          </a:prstGeom>
          <a:ln w="38100">
            <a:solidFill>
              <a:schemeClr val="accent6"/>
            </a:solidFill>
            <a:miter/>
          </a:ln>
        </p:spPr>
        <p:txBody>
          <a:bodyPr lIns="0" tIns="0" rIns="0" bIns="0" anchor="ctr"/>
          <a:lstStyle/>
          <a:p>
            <a:pPr algn="ctr"/>
          </a:p>
        </p:txBody>
      </p:sp>
      <p:graphicFrame>
        <p:nvGraphicFramePr>
          <p:cNvPr id="174" name="表格 6"/>
          <p:cNvGraphicFramePr/>
          <p:nvPr/>
        </p:nvGraphicFramePr>
        <p:xfrm>
          <a:off x="428264" y="749975"/>
          <a:ext cx="10981691" cy="1502922"/>
        </p:xfrm>
        <a:graphic>
          <a:graphicData uri="http://schemas.openxmlformats.org/drawingml/2006/table">
            <a:tbl>
              <a:tblPr firstRow="1" bandRow="1">
                <a:tableStyleId>{4C3C2611-4C71-4FC5-86AE-919BDF0F9419}</a:tableStyleId>
              </a:tblPr>
              <a:tblGrid>
                <a:gridCol w="10968990"/>
              </a:tblGrid>
              <a:tr h="446791">
                <a:tc>
                  <a:txBody>
                    <a:bodyPr/>
                    <a:lstStyle/>
                    <a:p>
                      <a:pPr algn="l">
                        <a:defRPr sz="1800" b="0">
                          <a:solidFill>
                            <a:srgbClr val="000000"/>
                          </a:solidFill>
                        </a:defRPr>
                      </a:pPr>
                      <a:r>
                        <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rPr>
                        <a:t>Implicit Template Instantiation </a:t>
                      </a:r>
                      <a:endParaRPr sz="2400" b="1" spc="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txBody>
                  <a:tcPr marL="45720" marR="45720" anchor="t" anchorCtr="0" horzOverflow="overflow">
                    <a:solidFill>
                      <a:srgbClr val="A8302C"/>
                    </a:solidFill>
                  </a:tcPr>
                </a:tc>
              </a:tr>
              <a:tr h="1043429">
                <a:tc>
                  <a:txBody>
                    <a:bodyPr/>
                    <a:lstStyle/>
                    <a:p>
                      <a:pPr algn="l">
                        <a:defRPr sz="2000" b="1" spc="300">
                          <a:latin typeface="Times New Roman" panose="02020503050405090304"/>
                          <a:ea typeface="Times New Roman" panose="02020503050405090304"/>
                          <a:cs typeface="Times New Roman" panose="02020503050405090304"/>
                          <a:sym typeface="Times New Roman" panose="02020503050405090304"/>
                        </a:defRPr>
                      </a:pPr>
                      <a:r>
                        <a:t>Implicit template instantiation occurs when the compiler generates code depending on the </a:t>
                      </a:r>
                      <a:r>
                        <a:rPr i="1"/>
                        <a:t>deduced argument types </a:t>
                      </a:r>
                      <a:r>
                        <a:t>or the </a:t>
                      </a:r>
                      <a:r>
                        <a:rPr i="1"/>
                        <a:t>explicit template arguments </a:t>
                      </a:r>
                      <a:r>
                        <a:t>and only when the definition is needed </a:t>
                      </a:r>
                    </a:p>
                  </a:txBody>
                  <a:tcPr marL="45720" marR="45720" anchor="t" anchorCtr="0" horzOverflow="overflow">
                    <a:solidFill>
                      <a:srgbClr val="EFEFEF"/>
                    </a:solidFill>
                  </a:tcPr>
                </a:tc>
              </a:tr>
            </a:tbl>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72" grpId="1" animBg="1" advAuto="0"/>
      <p:bldP spid="173"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内容占位符 1"/>
          <p:cNvSpPr txBox="1"/>
          <p:nvPr>
            <p:ph type="body" idx="1"/>
          </p:nvPr>
        </p:nvSpPr>
        <p:spPr>
          <a:xfrm>
            <a:off x="608399" y="1490400"/>
            <a:ext cx="10969202" cy="4759200"/>
          </a:xfrm>
          <a:prstGeom prst="rect">
            <a:avLst/>
          </a:prstGeom>
        </p:spPr>
        <p:txBody>
          <a:bodyPr/>
          <a:lstStyle/>
          <a:p>
            <a:pPr marL="0" indent="0">
              <a:buSzTx/>
              <a:buNone/>
              <a:defRPr b="1" spc="100"/>
            </a:pPr>
            <a:r>
              <a:t>Behind the Instantiation Scenes</a:t>
            </a:r>
          </a:p>
          <a:p>
            <a:pPr marL="0" indent="0">
              <a:buSzTx/>
              <a:buNone/>
              <a:defRPr spc="100"/>
            </a:pPr>
            <a:r>
              <a:t>Remember: like in template classes, </a:t>
            </a:r>
            <a:r>
              <a:rPr b="1"/>
              <a:t>template functions</a:t>
            </a:r>
            <a:r>
              <a:rPr b="1"/>
              <a:t> </a:t>
            </a:r>
            <a:r>
              <a:rPr b="1"/>
              <a:t>are not compiled until used!</a:t>
            </a:r>
            <a:endParaRPr b="1"/>
          </a:p>
          <a:p>
            <a:pPr marL="0" indent="0">
              <a:buSzTx/>
              <a:buNone/>
              <a:defRPr spc="100"/>
            </a:pPr>
            <a:r>
              <a:t>● For each instantiation with different parameters, the</a:t>
            </a:r>
            <a:r>
              <a:t> </a:t>
            </a:r>
            <a:r>
              <a:t>compiler generates a new specific version of your</a:t>
            </a:r>
            <a:r>
              <a:t> </a:t>
            </a:r>
            <a:r>
              <a:t>template</a:t>
            </a:r>
          </a:p>
          <a:p>
            <a:pPr marL="0" indent="0">
              <a:buSzTx/>
              <a:buNone/>
              <a:defRPr spc="100"/>
            </a:pPr>
            <a:r>
              <a:t>● After compilation, it will look like you wrote each</a:t>
            </a:r>
            <a:r>
              <a:t> </a:t>
            </a:r>
            <a:r>
              <a:t>version yourself</a:t>
            </a:r>
          </a:p>
        </p:txBody>
      </p:sp>
      <p:sp>
        <p:nvSpPr>
          <p:cNvPr id="177" name="标题 2"/>
          <p:cNvSpPr txBox="1"/>
          <p:nvPr>
            <p:ph type="title"/>
          </p:nvPr>
        </p:nvSpPr>
        <p:spPr>
          <a:xfrm>
            <a:off x="114300" y="0"/>
            <a:ext cx="6491605" cy="705485"/>
          </a:xfrm>
          <a:prstGeom prst="rect">
            <a:avLst/>
          </a:prstGeom>
        </p:spPr>
        <p:txBody>
          <a:bodyPr/>
          <a:lstStyle/>
          <a:p/>
        </p:txBody>
      </p:sp>
      <p:sp>
        <p:nvSpPr>
          <p:cNvPr id="178" name="灯片编号占位符 4"/>
          <p:cNvSpPr txBox="1"/>
          <p:nvPr>
            <p:ph type="sldNum" sz="quarter" idx="2"/>
          </p:nvPr>
        </p:nvSpPr>
        <p:spPr>
          <a:xfrm>
            <a:off x="11904478" y="6586002"/>
            <a:ext cx="174773" cy="226986"/>
          </a:xfrm>
          <a:prstGeom prst="rect">
            <a:avLst/>
          </a:prstGeom>
        </p:spPr>
        <p:txBody>
          <a:bodyPr/>
          <a:lstStyle/>
          <a:p>
            <a:fld id="{86CB4B4D-7CA3-9044-876B-883B54F8677D}" type="slidenum">
              <a:rPr/>
            </a:fld>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type="el">
                                    <p:tmAbs val="0"/>
                                  </p:iterate>
                                  <p:childTnLst>
                                    <p:set>
                                      <p:cBhvr>
                                        <p:cTn id="10" dur="indefinite" fill="hold"/>
                                        <p:tgtEl>
                                          <p:spTgt spid="17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76" grpId="1" bldLvl="5" animBg="1" advAuto="0" build="p"/>
    </p:bldLst>
  </p:timing>
</p:sld>
</file>

<file path=ppt/tags/tag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
</p:tagLst>
</file>

<file path=ppt/tags/tag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p="http://schemas.openxmlformats.org/presentationml/2006/main">
  <p:tag name="commondata" val="eyJoZGlkIjoiYWIyODVkNDAxOGViODdkZDNiNzdlYjYyOGRkZTFkNzMifQ=="/>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6096E6"/>
      </a:accent1>
      <a:accent2>
        <a:srgbClr val="58B6E5"/>
      </a:accent2>
      <a:accent3>
        <a:srgbClr val="56CA95"/>
      </a:accent3>
      <a:accent4>
        <a:srgbClr val="FFBA55"/>
      </a:accent4>
      <a:accent5>
        <a:srgbClr val="F18870"/>
      </a:accent5>
      <a:accent6>
        <a:srgbClr val="EC5F74"/>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6096E6"/>
      </a:accent1>
      <a:accent2>
        <a:srgbClr val="58B6E5"/>
      </a:accent2>
      <a:accent3>
        <a:srgbClr val="56CA95"/>
      </a:accent3>
      <a:accent4>
        <a:srgbClr val="FFBA55"/>
      </a:accent4>
      <a:accent5>
        <a:srgbClr val="F18870"/>
      </a:accent5>
      <a:accent6>
        <a:srgbClr val="EC5F74"/>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Arial" panose="020B0604020202090204"/>
            <a:ea typeface="Arial" panose="020B0604020202090204"/>
            <a:cs typeface="Arial" panose="020B0604020202090204"/>
            <a:sym typeface="Arial" panose="020B060402020209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7614</Words>
  <Application>WPS 演示</Application>
  <PresentationFormat/>
  <Paragraphs>322</Paragraphs>
  <Slides>44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Arial</vt:lpstr>
      <vt:lpstr>宋体</vt:lpstr>
      <vt:lpstr>Wingdings</vt:lpstr>
      <vt:lpstr>Arial</vt:lpstr>
      <vt:lpstr>Times New Roman</vt:lpstr>
      <vt:lpstr>Calibri</vt:lpstr>
      <vt:lpstr>Helvetica Neue</vt:lpstr>
      <vt:lpstr>微软雅黑</vt:lpstr>
      <vt:lpstr>汉仪旗黑</vt:lpstr>
      <vt:lpstr>宋体</vt:lpstr>
      <vt:lpstr>Arial Unicode MS</vt:lpstr>
      <vt:lpstr>汉仪书宋二KW</vt:lpstr>
      <vt:lpstr>Office 主题​​</vt:lpstr>
      <vt:lpstr>Object Oriented Programming—C++ Lecture8 Template Functions</vt:lpstr>
      <vt:lpstr>PowerPoint 演示文稿</vt:lpstr>
      <vt:lpstr>PowerPoint 演示文稿</vt:lpstr>
      <vt:lpstr>What about function overloading?</vt:lpstr>
      <vt:lpstr>Function Template </vt:lpstr>
      <vt:lpstr>Default Types</vt:lpstr>
      <vt:lpstr>Calling template functions</vt:lpstr>
      <vt:lpstr>Calling template functions</vt:lpstr>
      <vt:lpstr>PowerPoint 演示文稿</vt:lpstr>
      <vt:lpstr>Wait a minute…</vt:lpstr>
      <vt:lpstr>Templates can be used for efficiency!</vt:lpstr>
      <vt:lpstr>How?</vt:lpstr>
      <vt:lpstr>Templates: Benefits and Drawbacks </vt:lpstr>
      <vt:lpstr>Solving problems with generics</vt:lpstr>
      <vt:lpstr>Summary</vt:lpstr>
      <vt:lpstr>Class Template</vt:lpstr>
      <vt:lpstr>Class Template Specialization </vt:lpstr>
      <vt:lpstr>Class Template Specialization </vt:lpstr>
      <vt:lpstr>Class + Function - Specialization </vt:lpstr>
      <vt:lpstr>Class + Function - Specialization </vt:lpstr>
      <vt:lpstr>Class + Function - Specialization </vt:lpstr>
      <vt:lpstr>Accessing a Dependent Type - typename Keyword </vt:lpstr>
      <vt:lpstr>Template Dependent Names - template Keyword </vt:lpstr>
      <vt:lpstr>Class Template Hierarchy and using </vt:lpstr>
      <vt:lpstr>virtual Function and Template </vt:lpstr>
      <vt:lpstr>friend Keyword </vt:lpstr>
      <vt:lpstr>Template Template Arguments </vt:lpstr>
      <vt:lpstr>SFINAE</vt:lpstr>
      <vt:lpstr>The Problem</vt:lpstr>
      <vt:lpstr>std::enable_if Type Traits</vt:lpstr>
      <vt:lpstr>Function SFINAE - Return type </vt:lpstr>
      <vt:lpstr>Function SFINAE - Parameter </vt:lpstr>
      <vt:lpstr>Function SFINAE - Hidden Parameter </vt:lpstr>
      <vt:lpstr>Function SFINAE - decltype + return type </vt:lpstr>
      <vt:lpstr>Class SFINAE </vt:lpstr>
      <vt:lpstr>Variadic Template </vt:lpstr>
      <vt:lpstr>Variadic Template </vt:lpstr>
      <vt:lpstr>Example 1 Basic Unpack</vt:lpstr>
      <vt:lpstr>Example 2 Function Unpack</vt:lpstr>
      <vt:lpstr>Example 3 Function Application</vt:lpstr>
      <vt:lpstr>Example 4 Type Expansion</vt:lpstr>
      <vt:lpstr>Function Initializer List Types  </vt:lpstr>
      <vt:lpstr>Folding Expression </vt:lpstr>
      <vt:lpstr>Coding to make the world better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Programming—C++ Lecture8 Template Functions</dc:title>
  <dc:creator/>
  <cp:lastModifiedBy>淮安</cp:lastModifiedBy>
  <cp:revision>8</cp:revision>
  <dcterms:created xsi:type="dcterms:W3CDTF">2025-02-27T06:49:53Z</dcterms:created>
  <dcterms:modified xsi:type="dcterms:W3CDTF">2025-02-27T06:49:53Z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1540BC0C2DB94DD8A477674EE468E861_12</vt:lpwstr>
  </property>
  <property fmtid="{D5CDD505-2E9C-101B-9397-08002B2CF9AE}" pid="3" name="KSOProductBuildVer">
    <vt:lpwstr>2052-6.7.1.8828</vt:lpwstr>
  </property>
</Properties>
</file>